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Montserrat" panose="02000505000000020004" pitchFamily="2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Bold" panose="00000800000000000000" pitchFamily="2" charset="0"/>
      <p:bold r:id="rId49"/>
    </p:embeddedFont>
    <p:embeddedFont>
      <p:font typeface="Poppins Light" panose="00000400000000000000" pitchFamily="2" charset="0"/>
      <p:regular r:id="rId50"/>
      <p:italic r:id="rId51"/>
    </p:embeddedFont>
    <p:embeddedFont>
      <p:font typeface="Roboto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ee7"/>
    <a:srgbClr val="fcc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744" y="10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8E4-4330-8745-2066D7A19CE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8E4-4330-8745-2066D7A19CE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8E4-4330-8745-2066D7A19CE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8E4-4330-8745-2066D7A19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4-4330-8745-2066D7A19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E4-4330-8745-2066D7A19C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4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A-45CA-A43B-240A8DC2E0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A-45CA-A43B-240A8DC2E0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A-45CA-A43B-240A8DC2E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5-4A74-88DA-69AF5A1234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5-4A74-88DA-69AF5A1234B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35-4A74-88DA-69AF5A123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24.04.2020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24.04.2020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rawing 2">
            <a:extLst>
              <a:ext uri="{FF2B5EF4-FFF2-40B4-BE49-F238E27FC236}">
                <a16:creationId xmlns:a16="http://schemas.microsoft.com/office/drawing/2014/main" id="{99B706DC-9674-4285-A7A4-52546587BD57}"/>
              </a:ext>
            </a:extLst>
          </p:cNvPr>
          <p:cNvSpPr/>
          <p:nvPr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Drawing 4">
            <a:extLst>
              <a:ext uri="{FF2B5EF4-FFF2-40B4-BE49-F238E27FC236}">
                <a16:creationId xmlns:a16="http://schemas.microsoft.com/office/drawing/2014/main" id="{F4FBACC7-3C1B-4FB6-BCF1-5D3C9D02DC79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AD12450B-D3ED-4D3F-91A3-714F69D9AE74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1C608D64-21AE-48C8-9154-7A838A58F47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1E1B6B1C-30A2-44C1-B569-D1140998413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CCAF0C8-1C9E-4B3B-AFFD-F69E523262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2700000">
            <a:off x="5829062" y="-3661112"/>
            <a:ext cx="10324998" cy="10324171"/>
          </a:xfrm>
          <a:prstGeom prst="plus">
            <a:avLst>
              <a:gd name="adj" fmla="val 34370"/>
            </a:avLst>
          </a:prstGeom>
          <a:noFill/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  <p:grpSp>
        <p:nvGrpSpPr>
          <p:cNvPr id="15" name="Drawing 4">
            <a:extLst>
              <a:ext uri="{FF2B5EF4-FFF2-40B4-BE49-F238E27FC236}">
                <a16:creationId xmlns:a16="http://schemas.microsoft.com/office/drawing/2014/main" id="{8079C118-41F2-4BCE-9179-A155CD734CA8}"/>
              </a:ext>
            </a:extLst>
          </p:cNvPr>
          <p:cNvGrpSpPr/>
          <p:nvPr/>
        </p:nvGrpSpPr>
        <p:grpSpPr>
          <a:xfrm rot="16200000">
            <a:off x="6507977" y="5598392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E868337-3645-4BFE-B4FA-3FD75FE5E3F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AC746BF-8A1F-47B4-98BD-45E59FFC8D2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2950E2EE-BABE-4C6C-9B82-9DBA3C584C3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DD29FB6B-ABCD-4663-9534-A62D3B06ED02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E9155B4-51A0-44C4-B9BB-3682B1AA2811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C9BD5FA-71BD-481A-B7C5-D68B75851B7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6322252F-441E-49C8-A52A-21858CEEBF80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F4B171ED-5506-42EF-A889-71C3212A097A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B9716B7-BD2B-429A-997F-AE2BA38106EC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23B6B2F-DAC5-4797-8FE1-207B851F5CD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E8C56EE4-4D71-40C5-90D3-22CB47C64CB4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C24A342D-7A49-494D-8510-334B2E86F84B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A82E64D8-09DF-4293-8D3A-06A783EA12CE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B738A7B4-01BA-4807-87BB-A5EA2634753A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D868F55-6766-4A74-A8A5-38B59E735A99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48FD9B28-347F-4189-A1A6-40FC709FE68E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F3FEAF0E-CE9F-4CFC-A2D8-620ADC55F436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5512D1B-50A2-458F-B959-66EBC8D5F01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007C39EE-A2BB-451A-B94C-C0EE99A90BA1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0C4004AE-F6A7-4B1C-BB89-2CA06B8A5D10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79083A0-15A8-4E4E-9A8F-4DAF9CA54356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8BEB175E-AB8F-4201-AD87-F9BF2BB309BA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2B8311A-ACF6-4D6C-81EC-D235389F70FB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A9CEFFC4-ADA5-4457-80E3-EB3A78CB55A8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5E27EA3-9845-4D78-83BB-874DEB4EEED9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381364-32C8-46B5-BF61-98E826A62076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2F26CF3-508C-4614-BB20-71AFE5FF500F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A3182E0-BCE9-45FE-B10B-0543C7E55D10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775EA40F-9077-4368-AF71-204AEA58BA4F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B1F71603-21E9-4240-8572-0FAC37CF15B0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2A0F9952-35FD-4402-B965-326AB5480F47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9438B95A-024D-4A44-AF5A-A0D3877DB3E0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6D9EC2A7-8C86-4448-9769-5C06C51EDD2D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5554D649-74FB-4A59-B848-795C0440642E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B1F4C36-DE00-40A7-98A3-2B2A0B471002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D5BE4A54-97F6-4FCC-BBC3-53581715DAE4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B76F276-14A5-4306-AE25-EA00BD8BEA8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111BA2A1-2AEC-49C1-BB2A-3868967F75F0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133F183D-7FBD-4588-A431-98DF091CBCF9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34AFDF64-0A5E-4E64-A15E-C390FD98526D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C418285-3014-4F94-A675-44EEEC410AD1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3D3D3E6-F879-4DB6-8B2B-087751011803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2219CF2-F4C6-4CB1-B9C8-184A14A5FB3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0DAF3857-A4A0-4E6F-A643-D55BCBA5913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F6C018EC-F6A3-46AB-890A-59215F9BCFCD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7A3C61F-E6C5-4767-B754-37C01FDC52F8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96AE18D1-D7FB-4404-A63C-185C2AB0BD68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E37DC4B4-73CB-4794-BB10-CD597A25DE9A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6AE06584-BA73-42AF-BB10-C85B2D57E17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379582C9-2C7D-4630-8F2B-30245265613D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960EBD60-B3C2-4193-8EC7-8C66E2739216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83A83F4C-4BB9-443B-A2B2-1EF9FB1EA629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Drawing 12">
            <a:extLst>
              <a:ext uri="{FF2B5EF4-FFF2-40B4-BE49-F238E27FC236}">
                <a16:creationId xmlns:a16="http://schemas.microsoft.com/office/drawing/2014/main" id="{AC5A8479-A147-4EAD-A146-5C2239126BBC}"/>
              </a:ext>
            </a:extLst>
          </p:cNvPr>
          <p:cNvSpPr/>
          <p:nvPr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rawing 2">
            <a:extLst>
              <a:ext uri="{FF2B5EF4-FFF2-40B4-BE49-F238E27FC236}">
                <a16:creationId xmlns:a16="http://schemas.microsoft.com/office/drawing/2014/main" id="{62870EBA-94FD-45C7-B5B4-B4E46A6B60EE}"/>
              </a:ext>
            </a:extLst>
          </p:cNvPr>
          <p:cNvSpPr/>
          <p:nvPr userDrawn="1"/>
        </p:nvSpPr>
        <p:spPr>
          <a:xfrm flipH="1">
            <a:off x="-214967" y="4128131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12">
            <a:extLst>
              <a:ext uri="{FF2B5EF4-FFF2-40B4-BE49-F238E27FC236}">
                <a16:creationId xmlns:a16="http://schemas.microsoft.com/office/drawing/2014/main" id="{CAD35D23-6952-4A3C-9333-9BFF7FB92C10}"/>
              </a:ext>
            </a:extLst>
          </p:cNvPr>
          <p:cNvSpPr/>
          <p:nvPr userDrawn="1"/>
        </p:nvSpPr>
        <p:spPr>
          <a:xfrm>
            <a:off x="-1742894" y="2585147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48F51A-F1E9-4A13-8EB1-D8C22DE29D9A}"/>
              </a:ext>
            </a:extLst>
          </p:cNvPr>
          <p:cNvGrpSpPr/>
          <p:nvPr userDrawn="1"/>
        </p:nvGrpSpPr>
        <p:grpSpPr>
          <a:xfrm rot="8763477">
            <a:off x="8230728" y="-2663045"/>
            <a:ext cx="3468389" cy="8704979"/>
            <a:chOff x="-190684" y="637002"/>
            <a:chExt cx="2767107" cy="6944898"/>
          </a:xfrm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29A5EC33-CD03-4554-9F59-DCDD5D0CE048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B0947E9F-0F3F-4753-A68D-5BF78346FEDD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Drawing 18">
            <a:extLst>
              <a:ext uri="{FF2B5EF4-FFF2-40B4-BE49-F238E27FC236}">
                <a16:creationId xmlns:a16="http://schemas.microsoft.com/office/drawing/2014/main" id="{1C6908D4-735D-406B-9267-D67BD4632532}"/>
              </a:ext>
            </a:extLst>
          </p:cNvPr>
          <p:cNvSpPr/>
          <p:nvPr userDrawn="1"/>
        </p:nvSpPr>
        <p:spPr>
          <a:xfrm>
            <a:off x="188375" y="-424346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Drawing 38">
            <a:extLst>
              <a:ext uri="{FF2B5EF4-FFF2-40B4-BE49-F238E27FC236}">
                <a16:creationId xmlns:a16="http://schemas.microsoft.com/office/drawing/2014/main" id="{7CCF826A-5FD3-47E3-A5B1-EFCDE586A850}"/>
              </a:ext>
            </a:extLst>
          </p:cNvPr>
          <p:cNvGrpSpPr/>
          <p:nvPr/>
        </p:nvGrpSpPr>
        <p:grpSpPr>
          <a:xfrm>
            <a:off x="1356153" y="-50799"/>
            <a:ext cx="5842867" cy="6997853"/>
            <a:chOff x="1078180" y="-50799"/>
            <a:chExt cx="5842867" cy="6997853"/>
          </a:xfrm>
          <a:solidFill>
            <a:srgbClr val="fccdb9"/>
          </a:solidFill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9A430192-83EB-4081-ADDD-EA2CAD39F746}"/>
                </a:ext>
              </a:extLst>
            </p:cNvPr>
            <p:cNvSpPr/>
            <p:nvPr/>
          </p:nvSpPr>
          <p:spPr>
            <a:xfrm>
              <a:off x="3291093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A9B058D4-6998-4368-AB59-B56083EDB71E}"/>
                </a:ext>
              </a:extLst>
            </p:cNvPr>
            <p:cNvSpPr/>
            <p:nvPr/>
          </p:nvSpPr>
          <p:spPr>
            <a:xfrm>
              <a:off x="1175237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F1F3A6C5-BB01-4B70-B9A0-B65B203A9392}"/>
                </a:ext>
              </a:extLst>
            </p:cNvPr>
            <p:cNvSpPr/>
            <p:nvPr/>
          </p:nvSpPr>
          <p:spPr>
            <a:xfrm>
              <a:off x="1078180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7392110E-B99B-4EA4-94F2-9629BE22747E}"/>
                </a:ext>
              </a:extLst>
            </p:cNvPr>
            <p:cNvSpPr/>
            <p:nvPr/>
          </p:nvSpPr>
          <p:spPr>
            <a:xfrm>
              <a:off x="3067860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rawing 143">
            <a:extLst>
              <a:ext uri="{FF2B5EF4-FFF2-40B4-BE49-F238E27FC236}">
                <a16:creationId xmlns:a16="http://schemas.microsoft.com/office/drawing/2014/main" id="{3F9415DC-76EE-4641-9D6F-5728043F019B}"/>
              </a:ext>
            </a:extLst>
          </p:cNvPr>
          <p:cNvSpPr/>
          <p:nvPr userDrawn="1"/>
        </p:nvSpPr>
        <p:spPr>
          <a:xfrm rot="5400000">
            <a:off x="7077181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0" name="Drawing 4">
            <a:extLst>
              <a:ext uri="{FF2B5EF4-FFF2-40B4-BE49-F238E27FC236}">
                <a16:creationId xmlns:a16="http://schemas.microsoft.com/office/drawing/2014/main" id="{492ED3DF-97AB-4C92-9BBB-50EE0AB3E4C3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3B5CE43-C122-4788-8CAA-31CE15D333BA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7F6AA322-3FB1-42FB-9941-243BC83BEDE6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8424AE6E-02FF-4757-A879-0A6B48722043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A551FD48-F8F3-4A5F-8C72-BB66B4BC2AE1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22B5A267-79A3-43A3-8CF8-A3B9C7FBAB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9399FB44-EE0C-4EA5-A3D1-35B2D18024B8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BC1DFFC1-E213-47AC-9F85-6FBCA387069F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6C5BA3C0-4B4B-4971-9FBB-A9F020040A6D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4F5A433-18AC-4A37-B51C-0B54C07F12E5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B1EE9AF1-47A1-4B0F-99BB-8BAE13F57FAF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07F7F4E2-BE3B-4F57-9D3D-D3BB0E5CB5B9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045FB944-1D7E-47C8-A9F2-3B8E00F20CF5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44ABCA81-6B99-4013-819C-BD35D70B7F94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19282766-0628-43BE-8A28-77167977660C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88476D5A-5D56-4839-9EA6-E459ECF909B3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A8B89BAE-4A0A-46D0-926A-06DEA8621D5E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A6773A5E-3CF2-4BFA-BBA1-81FC1674829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DDFBF68F-A3AC-4B3D-BAF7-B18E2537B3CD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1FE6CF6A-989E-4230-A87C-E38B0BE2BC7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6EFBABF7-849F-4646-BB58-D4A80A58EB71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37A6F4E4-686D-42FB-B265-492B66BA3D14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719AA07B-A7A9-44CA-9CA1-03487CA28A58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60725B8A-E6FC-45C5-B39B-A21121865F22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6F4BF62B-BDD2-4C64-8CF3-F55F5AB146EE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39FD95D6-8E7A-4833-BAFB-44BB80998EF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0961DBAD-0074-491C-BC33-D505A94D70D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11B49760-B071-4BF8-ADB8-5B7696F744AA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5BC3DDEC-C9BF-4104-BB7F-F34099F68466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5D82A0D-0B21-4CE7-B24B-66513024C01E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9788F30E-DB9D-4235-B846-41C8EC72D80E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8E04E03E-927E-4B66-BCD3-5BADD113836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9D22D4CC-407B-423D-BD5D-26D40849DAFD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C4E70E0D-F878-43D9-9283-BD02048061C8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E3583A79-0D95-476A-8A90-FEAB74ED1ADD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690C528D-D010-4C4A-86B5-F1A0CCC655A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E2FD0186-9DAC-466F-BDEA-FF31F3E65321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8BCC45C7-5294-4534-B2CF-00872881FED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5AC4168E-B566-4149-B43E-8E4D0C4C6822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374A130F-C0D3-4AFD-8F24-3CA8A3D11BDB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BD9A73F8-9BB3-4F52-847D-88032C2010AD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5BF63EA5-FACD-451A-BC9C-5D0C9E7168B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5A75CCF6-C15B-4425-BB8F-98CB1469B6D7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7147A9B7-E97F-47E1-A76B-30036391A36A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C13C28FD-85C0-4EFB-B09A-0B58106918BB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6DC28247-05EF-4F09-BE7D-BAA54E1E66F8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16584850-3513-4B11-9B7A-8B0C06B5B77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605B5682-96F2-46C5-8925-01E0182DEC8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C2ADE7BD-3D7F-4E12-9970-A853DDAAD9E8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A8FC0708-8EBC-4B7B-999C-FC62F3985B6E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8C99758C-66DF-4651-B852-89529C87E8F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123795F5-5E9E-48A4-B48F-B16A52BC2AEC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902DD965-622D-4769-9263-5E40CDC85D8D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Drawing 18">
            <a:extLst>
              <a:ext uri="{FF2B5EF4-FFF2-40B4-BE49-F238E27FC236}">
                <a16:creationId xmlns:a16="http://schemas.microsoft.com/office/drawing/2014/main" id="{41DC58F5-0495-4C93-86CF-A1B592BD74A9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Drawing 4">
            <a:extLst>
              <a:ext uri="{FF2B5EF4-FFF2-40B4-BE49-F238E27FC236}">
                <a16:creationId xmlns:a16="http://schemas.microsoft.com/office/drawing/2014/main" id="{5D9044BC-B627-4404-9124-6676D6D95873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41609F9-01AD-4045-8DB2-AA29735C26AF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B107E12-D25B-48D4-BB8D-51098CD8BCD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BDF23EF-F14F-4AC9-AFCE-31895B429684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6" name="Drawing 76">
            <a:extLst>
              <a:ext uri="{FF2B5EF4-FFF2-40B4-BE49-F238E27FC236}">
                <a16:creationId xmlns:a16="http://schemas.microsoft.com/office/drawing/2014/main" id="{B87E0B08-E80A-4335-A526-71134334A12B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EB6FF8-9B04-4550-B580-8106210373A8}"/>
              </a:ext>
            </a:extLst>
          </p:cNvPr>
          <p:cNvGrpSpPr/>
          <p:nvPr userDrawn="1"/>
        </p:nvGrpSpPr>
        <p:grpSpPr>
          <a:xfrm>
            <a:off x="-29662" y="4601607"/>
            <a:ext cx="2243205" cy="2256392"/>
            <a:chOff x="-29662" y="4219857"/>
            <a:chExt cx="2622724" cy="2638142"/>
          </a:xfrm>
        </p:grpSpPr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45CD6AEF-1B78-4868-8AF5-D8D767C04FDA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F9D5A063-FA32-4A50-BE0B-9E94E01798C9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4D824B94-E407-4CC8-895C-89ADB1CBDDAA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DF5CEC84-51B0-42F9-A502-2E6665D58DF8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A5E6C7EA-A5C1-4EF9-AD66-63782B6B4197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143">
            <a:extLst>
              <a:ext uri="{FF2B5EF4-FFF2-40B4-BE49-F238E27FC236}">
                <a16:creationId xmlns:a16="http://schemas.microsoft.com/office/drawing/2014/main" id="{29B6F7D8-FF3F-4825-B08B-4CB774D53AC7}"/>
              </a:ext>
            </a:extLst>
          </p:cNvPr>
          <p:cNvSpPr/>
          <p:nvPr userDrawn="1"/>
        </p:nvSpPr>
        <p:spPr>
          <a:xfrm rot="5400000">
            <a:off x="7077181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Drawing 4">
            <a:extLst>
              <a:ext uri="{FF2B5EF4-FFF2-40B4-BE49-F238E27FC236}">
                <a16:creationId xmlns:a16="http://schemas.microsoft.com/office/drawing/2014/main" id="{42D5A4F0-D8C1-432C-BE5A-56232D17BC0B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339CD617-FB74-4231-AA9B-FF43CC03A63E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5917A8E7-9930-4BCF-887C-2949BDD1B3D2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59F45C5-D839-4E1F-8F0C-C27D6C3850EC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E6658DEF-A337-4B0B-B380-BCF762699CBC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36893FA-1857-4942-958D-53D8E463658D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A4B0C640-5DE3-4922-AE54-6EFDCE746EF1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CA30225-3978-4E32-BBE8-2C42E8F12865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4863835-8447-42F3-9A48-8D40E25268FB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A922D06-9B1B-4A36-980C-6D71CA5BA512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3CAA58F-44FF-4834-8343-2D8EECCB5819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83501FD4-BBFF-4EF4-8030-7E4B83B064D0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1B00CBA-7D19-4BF1-BB99-901B822300B7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695EAD2B-6FD7-4B50-A635-226D433E34E1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9F993AF1-7DFB-4097-B265-B5FCBF672DF8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0DEDA59-2DC1-4DEE-8D00-6C61FE41FDA0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AB67F81-6B34-447D-BF20-854DB989E29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7BBFD820-0099-4A30-9884-1B02E7C4B9D4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6892E59D-47F2-4E6E-B400-71E99405E6C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6680DC42-FDA4-4CF3-8C46-50978183F53B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925D5D2-67B5-43D6-AB54-1307BF7BE298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1C979B9F-4383-4404-8C29-865A972E1F16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E0D78574-B1B8-4249-AA25-26DC0856B6FE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8B4D27B-8A9C-482C-B69F-2E7973B65A9F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823E555E-5BF3-4269-9320-0E2BB624B4CE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DA91AD5-5ABF-47C3-AE77-C11511A1DF9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376A938-BBB1-47DF-BB38-9DBF190A7C7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F402DAE2-07F3-4316-AA44-8D4E7DB906D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322705E9-5335-4FC8-BBA7-3E6F875E68BB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EFEAF5B3-4AD1-4E40-B568-551BD303F551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4C22D54-92D0-49EA-8592-B2B315230B9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2CE0F676-AF12-43FD-9AC3-984175D16CAB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C7BC47A-4579-4BC4-97D3-2D85BF41CB50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27B017A1-4475-4EB7-9444-239F9D317EB0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D19D0B1-986F-4E53-8A1B-1AB3DBD7BF6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DAEFA26D-CD43-4881-8FD5-AD7A342C8663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CCF36928-6472-4A7D-B432-0718E5895835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7AA9DF5-C9F5-43CC-9791-776BC857A1E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84A3C688-B7B2-455A-97C8-066DD036C533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CE7BA2F-A5B8-4EF0-ADE6-D0BC274DEFBE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62A1706-4759-47F6-843F-DD525E2857CA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D21053D7-D04E-4AB2-AC4C-7B9822F2A21C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C60F588-11B2-4A62-9E52-658EA7F74A5E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8D33372-61F6-4DA9-875A-0F24DB149BF2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CE5B8B75-C75E-4C60-B933-3C8182313941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F60E0180-51C7-4D11-AE4C-E7F9703EACA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ADF024F-4E3C-436F-A069-52D563489112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794C0BB2-11F3-4568-83B8-79EC0B37066A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C0512F36-444C-42C6-8AE8-0156C4E1A40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1ED8529A-317F-4E00-8253-CF0CA7E64908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22135A77-CF97-48E9-81A8-CB36389949EA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CC4550C-B193-4CC6-B2EF-29F76C92D3AB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0F3EE8ED-17B1-4CCD-B353-10FD1806F8CE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Drawing 18">
            <a:extLst>
              <a:ext uri="{FF2B5EF4-FFF2-40B4-BE49-F238E27FC236}">
                <a16:creationId xmlns:a16="http://schemas.microsoft.com/office/drawing/2014/main" id="{8148B2B7-8F96-4B49-BA7C-850A190AA9F3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Drawing 76">
            <a:extLst>
              <a:ext uri="{FF2B5EF4-FFF2-40B4-BE49-F238E27FC236}">
                <a16:creationId xmlns:a16="http://schemas.microsoft.com/office/drawing/2014/main" id="{6708F9EA-1933-492B-8AC9-F8136B10A332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08F6AB1-FB2A-426C-BB40-D5038D6C2E5A}"/>
              </a:ext>
            </a:extLst>
          </p:cNvPr>
          <p:cNvGrpSpPr/>
          <p:nvPr userDrawn="1"/>
        </p:nvGrpSpPr>
        <p:grpSpPr>
          <a:xfrm>
            <a:off x="-29662" y="4601607"/>
            <a:ext cx="2243205" cy="2256392"/>
            <a:chOff x="-29662" y="4219857"/>
            <a:chExt cx="2622724" cy="2638142"/>
          </a:xfrm>
        </p:grpSpPr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73E6688-1586-4450-BA1E-7BC2FD52FCAC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AA82B4F0-F55A-458A-8F69-A5E34FECB359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2BB2E7D-C1F4-4642-90E3-C1694E4B7735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E1E6A0A4-801B-4632-A324-114D570DAB3C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098C2F89-AE99-44F0-A2AB-DBF2D062B17F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80938" y="1807073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56562" y="1577108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43">
            <a:extLst>
              <a:ext uri="{FF2B5EF4-FFF2-40B4-BE49-F238E27FC236}">
                <a16:creationId xmlns:a16="http://schemas.microsoft.com/office/drawing/2014/main" id="{D712E939-4572-4180-8C27-8BF03ED144F7}"/>
              </a:ext>
            </a:extLst>
          </p:cNvPr>
          <p:cNvSpPr/>
          <p:nvPr userDrawn="1"/>
        </p:nvSpPr>
        <p:spPr>
          <a:xfrm rot="5400000">
            <a:off x="7684567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Drawing 4">
            <a:extLst>
              <a:ext uri="{FF2B5EF4-FFF2-40B4-BE49-F238E27FC236}">
                <a16:creationId xmlns:a16="http://schemas.microsoft.com/office/drawing/2014/main" id="{01120913-E7EE-4F3B-A902-511F86114463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CA389A03-EDCF-4BC7-888E-7B0AA31A646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7DEF68E0-D0B2-449F-A33B-A37067B0282F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EDAEB30-8763-466C-982A-03C27EEDB948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59312CE-17EB-48DB-B79D-26D0891EE6B2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FEA54633-840A-43A6-A541-2D9A0C147B92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20D571D-1055-478F-9C75-EBFC0C6C729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F7029982-F983-4061-9594-6BD4288C86EE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B1F8A171-3FC9-4F84-B526-4703877A27E2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0EC1BAAA-EF1F-4731-ACA1-421F7C6236CA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84060CE5-7D94-47E7-A967-34A98F2BD012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B4871E8-5940-4A39-ABA3-EF648A1929D2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774FA8B-C68B-4D19-B800-3DEE7132BAFF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707FC9C-9A97-4464-91D8-9F2BFD8546D0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AC65AE6-1468-4571-BCDD-2A3A4CDA3972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F84731C7-89DA-49AF-B27B-7F02BC2DF143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10ABE9B7-D4C0-43B2-A147-BE273DA4B533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AA4ED551-90FE-451B-A76E-34BF9E90BF6A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B9830025-ED71-4E18-BE4C-7561EFFD814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290C00E-AE92-496A-8AC8-C260901F3633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76595CCF-C330-4354-AD52-611C9F29A018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4AFB48CC-DD31-437A-A276-CF28C9E0DAF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EC244A-12C0-4738-9FC1-9854E5946352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086DA4CD-C38B-48DE-96F2-E8D68718BF85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60C079C-B62D-40A0-B8B5-F7370C8197D5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BEEB1912-5309-49C0-950A-4CA21757F73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E33DC20B-BF8A-406A-8AC9-69A49CD232CF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A7B3859-F392-47F7-8B21-DBD5266BB2EA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2C99623F-C7EF-4FAC-ADAB-CB4172651671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5BF0778A-3A49-4DBF-8784-CAFAF1665F1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5C1A2C0-B9CB-4566-BAFE-76F86C1C61E5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13CCD4D-D8CA-49BB-BB49-9995053D07C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FE1CF556-32D6-4022-96CC-64CAFF79ABFC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7B3395D-02BB-4161-A3D0-F1ECC6F892B0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AFFCAA0B-18FC-4E33-8D7E-C08733CB2376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AA7CA53-36AB-46AD-AE47-B738904C7D2A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00F11A1F-FC11-49B2-8336-8F687226FE4F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52C36987-CF86-4B21-9E6F-07F96A69E07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28CB0306-7BED-4156-85AB-E2874C26B06D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206BA18-23A0-4AB3-B435-C18740E8B78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9081A770-8D28-4894-96E4-019CEB6E0617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F4D64AF-923A-4DE6-B197-D0C102991E74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8D4AF7B6-FC01-4BCB-BC34-AADB627591E8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ADED0389-1AE4-4B67-A503-84966D6E74CE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7DF53C2-8BB3-4A72-8C76-DFF8AC7B447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199A591-E84D-47D4-AD97-BC3FF8497DE0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FBEBEB1-94E4-4673-9959-439D8AC687DF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E00FAD4B-C4A5-4052-A513-868F7C98D234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1298548F-30A8-4E05-9A8B-3B9B2FEEA2E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9C9239AF-F774-4CF8-9469-E6DA117EBB4C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15B5EE28-76CE-4AED-A3BA-ADAEC1B18510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F1C8BF9-9279-4C2F-87C1-B4F2624F5DE3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7356EF8D-3C49-4658-A9E6-1443B786D57B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Drawing 18">
            <a:extLst>
              <a:ext uri="{FF2B5EF4-FFF2-40B4-BE49-F238E27FC236}">
                <a16:creationId xmlns:a16="http://schemas.microsoft.com/office/drawing/2014/main" id="{53F3C7BA-2E1C-4A59-BBD1-0B3FB8A62C14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Drawing 76">
            <a:extLst>
              <a:ext uri="{FF2B5EF4-FFF2-40B4-BE49-F238E27FC236}">
                <a16:creationId xmlns:a16="http://schemas.microsoft.com/office/drawing/2014/main" id="{09DF718A-0A2B-44A3-AFBD-8D83CB86D920}"/>
              </a:ext>
            </a:extLst>
          </p:cNvPr>
          <p:cNvSpPr/>
          <p:nvPr userDrawn="1"/>
        </p:nvSpPr>
        <p:spPr>
          <a:xfrm rot="5400000">
            <a:off x="-1474188" y="3752127"/>
            <a:ext cx="4526743" cy="171155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BCEF18-B0DB-4B30-927A-9C75CF065EDD}"/>
              </a:ext>
            </a:extLst>
          </p:cNvPr>
          <p:cNvGrpSpPr/>
          <p:nvPr userDrawn="1"/>
        </p:nvGrpSpPr>
        <p:grpSpPr>
          <a:xfrm rot="16200000">
            <a:off x="2858497" y="4362439"/>
            <a:ext cx="2579756" cy="2594921"/>
            <a:chOff x="-29662" y="4219857"/>
            <a:chExt cx="2622724" cy="2638142"/>
          </a:xfrm>
        </p:grpSpPr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AE353B20-A6C6-4078-BF8F-9DA24C421496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638B8561-95DC-4616-AF35-3447710D0EC3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4918F139-345A-4A08-8B37-EE0AAE67E798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27DB594-8B6D-42DB-8DB8-71F1F421AA5C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7030381B-6860-4C59-9D90-A24BDC01C9A2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09" y="1932743"/>
            <a:ext cx="7492022" cy="552576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90620" y="3037673"/>
            <a:ext cx="4628840" cy="2855493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grpSp>
        <p:nvGrpSpPr>
          <p:cNvPr id="92" name="Drawing 38">
            <a:extLst>
              <a:ext uri="{FF2B5EF4-FFF2-40B4-BE49-F238E27FC236}">
                <a16:creationId xmlns:a16="http://schemas.microsoft.com/office/drawing/2014/main" id="{969C5A60-7791-4CBB-972D-B3BD33AFFC12}"/>
              </a:ext>
            </a:extLst>
          </p:cNvPr>
          <p:cNvGrpSpPr/>
          <p:nvPr userDrawn="1"/>
        </p:nvGrpSpPr>
        <p:grpSpPr>
          <a:xfrm>
            <a:off x="7063376" y="-50799"/>
            <a:ext cx="7583944" cy="7158642"/>
            <a:chOff x="-907763" y="-50799"/>
            <a:chExt cx="7583944" cy="7158642"/>
          </a:xfrm>
          <a:solidFill>
            <a:srgbClr val="fccdb9"/>
          </a:solidFill>
        </p:grpSpPr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4972499F-501C-44CC-856C-BC307E86C3B6}"/>
                </a:ext>
              </a:extLst>
            </p:cNvPr>
            <p:cNvSpPr/>
            <p:nvPr/>
          </p:nvSpPr>
          <p:spPr>
            <a:xfrm>
              <a:off x="3046228" y="614382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C15FEAB1-D99F-4547-849D-C83F69D9C59D}"/>
                </a:ext>
              </a:extLst>
            </p:cNvPr>
            <p:cNvSpPr/>
            <p:nvPr/>
          </p:nvSpPr>
          <p:spPr>
            <a:xfrm>
              <a:off x="-810706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35CA32C6-26B7-456D-8CBD-FCB44E626B28}"/>
                </a:ext>
              </a:extLst>
            </p:cNvPr>
            <p:cNvSpPr/>
            <p:nvPr/>
          </p:nvSpPr>
          <p:spPr>
            <a:xfrm>
              <a:off x="-907763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8778BC8E-DEBD-4EEE-8B27-640F5DFDD566}"/>
                </a:ext>
              </a:extLst>
            </p:cNvPr>
            <p:cNvSpPr/>
            <p:nvPr/>
          </p:nvSpPr>
          <p:spPr>
            <a:xfrm>
              <a:off x="2822995" y="601516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836BD-3A1F-47DD-8FC2-B0179BF491FE}"/>
              </a:ext>
            </a:extLst>
          </p:cNvPr>
          <p:cNvGrpSpPr/>
          <p:nvPr userDrawn="1"/>
        </p:nvGrpSpPr>
        <p:grpSpPr>
          <a:xfrm rot="8763477">
            <a:off x="8230728" y="-2663045"/>
            <a:ext cx="3468389" cy="8704979"/>
            <a:chOff x="-190684" y="637002"/>
            <a:chExt cx="2767107" cy="6944898"/>
          </a:xfrm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E18A2EA6-34C7-462C-B1DD-B3918E5CC7C7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B93CE79-C13D-4B86-B23D-EB2941DFF616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Drawing 76">
            <a:extLst>
              <a:ext uri="{FF2B5EF4-FFF2-40B4-BE49-F238E27FC236}">
                <a16:creationId xmlns:a16="http://schemas.microsoft.com/office/drawing/2014/main" id="{1053415E-EBFB-4DD6-AC68-48C9F6C88658}"/>
              </a:ext>
            </a:extLst>
          </p:cNvPr>
          <p:cNvSpPr/>
          <p:nvPr userDrawn="1"/>
        </p:nvSpPr>
        <p:spPr>
          <a:xfrm rot="5400000">
            <a:off x="-1474188" y="3752127"/>
            <a:ext cx="4526743" cy="171155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rawing 12">
            <a:extLst>
              <a:ext uri="{FF2B5EF4-FFF2-40B4-BE49-F238E27FC236}">
                <a16:creationId xmlns:a16="http://schemas.microsoft.com/office/drawing/2014/main" id="{4AEAF29B-C2D0-468D-8175-BB5B41780724}"/>
              </a:ext>
            </a:extLst>
          </p:cNvPr>
          <p:cNvSpPr/>
          <p:nvPr userDrawn="1"/>
        </p:nvSpPr>
        <p:spPr>
          <a:xfrm>
            <a:off x="-1742894" y="2585147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Drawing 18">
            <a:extLst>
              <a:ext uri="{FF2B5EF4-FFF2-40B4-BE49-F238E27FC236}">
                <a16:creationId xmlns:a16="http://schemas.microsoft.com/office/drawing/2014/main" id="{70794B45-8BF3-4588-8473-AE1D0F39382F}"/>
              </a:ext>
            </a:extLst>
          </p:cNvPr>
          <p:cNvSpPr/>
          <p:nvPr userDrawn="1"/>
        </p:nvSpPr>
        <p:spPr>
          <a:xfrm>
            <a:off x="10954729" y="1776493"/>
            <a:ext cx="1440471" cy="145891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39886A3E-8F96-416A-875E-8412769E3A67}"/>
              </a:ext>
            </a:extLst>
          </p:cNvPr>
          <p:cNvSpPr/>
          <p:nvPr/>
        </p:nvSpPr>
        <p:spPr>
          <a:xfrm>
            <a:off x="4635894" y="5983039"/>
            <a:ext cx="3236871" cy="954309"/>
          </a:xfrm>
          <a:custGeom>
            <a:avLst/>
            <a:gdLst>
              <a:gd name="connsiteX0" fmla="*/ 2994227 w 3236871"/>
              <a:gd name="connsiteY0" fmla="*/ 808723 h 954309"/>
              <a:gd name="connsiteX1" fmla="*/ 2440999 w 3236871"/>
              <a:gd name="connsiteY1" fmla="*/ 454462 h 954309"/>
              <a:gd name="connsiteX2" fmla="*/ 1868359 w 3236871"/>
              <a:gd name="connsiteY2" fmla="*/ 119614 h 954309"/>
              <a:gd name="connsiteX3" fmla="*/ 1261749 w 3236871"/>
              <a:gd name="connsiteY3" fmla="*/ 7997 h 954309"/>
              <a:gd name="connsiteX4" fmla="*/ 747344 w 3236871"/>
              <a:gd name="connsiteY4" fmla="*/ 245788 h 954309"/>
              <a:gd name="connsiteX5" fmla="*/ 286320 w 3236871"/>
              <a:gd name="connsiteY5" fmla="*/ 672842 h 954309"/>
              <a:gd name="connsiteX6" fmla="*/ 0 w 3236871"/>
              <a:gd name="connsiteY6" fmla="*/ 954309 h 954309"/>
              <a:gd name="connsiteX7" fmla="*/ 19412 w 3236871"/>
              <a:gd name="connsiteY7" fmla="*/ 954309 h 954309"/>
              <a:gd name="connsiteX8" fmla="*/ 174704 w 3236871"/>
              <a:gd name="connsiteY8" fmla="*/ 803870 h 954309"/>
              <a:gd name="connsiteX9" fmla="*/ 650286 w 3236871"/>
              <a:gd name="connsiteY9" fmla="*/ 347699 h 954309"/>
              <a:gd name="connsiteX10" fmla="*/ 1169544 w 3236871"/>
              <a:gd name="connsiteY10" fmla="*/ 51673 h 954309"/>
              <a:gd name="connsiteX11" fmla="*/ 1800419 w 3236871"/>
              <a:gd name="connsiteY11" fmla="*/ 114761 h 954309"/>
              <a:gd name="connsiteX12" fmla="*/ 2387617 w 3236871"/>
              <a:gd name="connsiteY12" fmla="*/ 435051 h 954309"/>
              <a:gd name="connsiteX13" fmla="*/ 2945699 w 3236871"/>
              <a:gd name="connsiteY13" fmla="*/ 789312 h 954309"/>
              <a:gd name="connsiteX14" fmla="*/ 3207754 w 3236871"/>
              <a:gd name="connsiteY14" fmla="*/ 954309 h 954309"/>
              <a:gd name="connsiteX15" fmla="*/ 3236871 w 3236871"/>
              <a:gd name="connsiteY15" fmla="*/ 954309 h 954309"/>
              <a:gd name="connsiteX16" fmla="*/ 2994227 w 3236871"/>
              <a:gd name="connsiteY16" fmla="*/ 808723 h 95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36871" h="954309">
                <a:moveTo>
                  <a:pt x="2994227" y="808723"/>
                </a:moveTo>
                <a:cubicBezTo>
                  <a:pt x="2809818" y="692254"/>
                  <a:pt x="2625408" y="570932"/>
                  <a:pt x="2440999" y="454462"/>
                </a:cubicBezTo>
                <a:cubicBezTo>
                  <a:pt x="2256589" y="337993"/>
                  <a:pt x="2072180" y="211818"/>
                  <a:pt x="1868359" y="119614"/>
                </a:cubicBezTo>
                <a:cubicBezTo>
                  <a:pt x="1679097" y="32262"/>
                  <a:pt x="1470423" y="-21120"/>
                  <a:pt x="1261749" y="7997"/>
                </a:cubicBezTo>
                <a:cubicBezTo>
                  <a:pt x="1067634" y="32262"/>
                  <a:pt x="897783" y="129319"/>
                  <a:pt x="747344" y="245788"/>
                </a:cubicBezTo>
                <a:cubicBezTo>
                  <a:pt x="582346" y="371963"/>
                  <a:pt x="436759" y="527256"/>
                  <a:pt x="286320" y="672842"/>
                </a:cubicBezTo>
                <a:cubicBezTo>
                  <a:pt x="189262" y="765047"/>
                  <a:pt x="92205" y="862105"/>
                  <a:pt x="0" y="954309"/>
                </a:cubicBezTo>
                <a:lnTo>
                  <a:pt x="19412" y="954309"/>
                </a:lnTo>
                <a:cubicBezTo>
                  <a:pt x="72793" y="905780"/>
                  <a:pt x="121322" y="852398"/>
                  <a:pt x="174704" y="803870"/>
                </a:cubicBezTo>
                <a:cubicBezTo>
                  <a:pt x="329996" y="648578"/>
                  <a:pt x="485288" y="493285"/>
                  <a:pt x="650286" y="347699"/>
                </a:cubicBezTo>
                <a:cubicBezTo>
                  <a:pt x="800725" y="216671"/>
                  <a:pt x="975429" y="100202"/>
                  <a:pt x="1169544" y="51673"/>
                </a:cubicBezTo>
                <a:cubicBezTo>
                  <a:pt x="1383071" y="-1708"/>
                  <a:pt x="1601451" y="37115"/>
                  <a:pt x="1800419" y="114761"/>
                </a:cubicBezTo>
                <a:cubicBezTo>
                  <a:pt x="2009093" y="197259"/>
                  <a:pt x="2198355" y="318581"/>
                  <a:pt x="2387617" y="435051"/>
                </a:cubicBezTo>
                <a:cubicBezTo>
                  <a:pt x="2572027" y="551520"/>
                  <a:pt x="2756436" y="667989"/>
                  <a:pt x="2945699" y="789312"/>
                </a:cubicBezTo>
                <a:cubicBezTo>
                  <a:pt x="3033050" y="842693"/>
                  <a:pt x="3120402" y="900927"/>
                  <a:pt x="3207754" y="954309"/>
                </a:cubicBezTo>
                <a:lnTo>
                  <a:pt x="3236871" y="954309"/>
                </a:lnTo>
                <a:cubicBezTo>
                  <a:pt x="3149519" y="905780"/>
                  <a:pt x="3071873" y="857252"/>
                  <a:pt x="2994227" y="808723"/>
                </a:cubicBezTo>
                <a:close/>
              </a:path>
            </a:pathLst>
          </a:custGeom>
          <a:solidFill>
            <a:schemeClr val="tx1"/>
          </a:solidFill>
          <a:ln w="484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0866F2-552C-4FBE-BD96-85768FECFA1B}"/>
              </a:ext>
            </a:extLst>
          </p:cNvPr>
          <p:cNvGrpSpPr/>
          <p:nvPr userDrawn="1"/>
        </p:nvGrpSpPr>
        <p:grpSpPr>
          <a:xfrm rot="18988426">
            <a:off x="-365927" y="126467"/>
            <a:ext cx="3610542" cy="1438575"/>
            <a:chOff x="-632392" y="-182111"/>
            <a:chExt cx="3610542" cy="1438575"/>
          </a:xfrm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4C9873F-E55A-4119-A650-9494C966709A}"/>
                </a:ext>
              </a:extLst>
            </p:cNvPr>
            <p:cNvSpPr/>
            <p:nvPr/>
          </p:nvSpPr>
          <p:spPr>
            <a:xfrm>
              <a:off x="-535335" y="-182111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0883AED-624E-4EF0-BDCA-E5421CDCEA7F}"/>
                </a:ext>
              </a:extLst>
            </p:cNvPr>
            <p:cNvSpPr/>
            <p:nvPr/>
          </p:nvSpPr>
          <p:spPr>
            <a:xfrm>
              <a:off x="-632392" y="-182111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E4509CAC-F66A-4BD9-B2B2-1308A274C4EC}"/>
              </a:ext>
            </a:extLst>
          </p:cNvPr>
          <p:cNvSpPr/>
          <p:nvPr/>
        </p:nvSpPr>
        <p:spPr>
          <a:xfrm>
            <a:off x="4412661" y="5854372"/>
            <a:ext cx="3853186" cy="1092681"/>
          </a:xfrm>
          <a:custGeom>
            <a:avLst/>
            <a:gdLst>
              <a:gd name="connsiteX0" fmla="*/ 1936299 w 3853186"/>
              <a:gd name="connsiteY0" fmla="*/ 44460 h 1092681"/>
              <a:gd name="connsiteX1" fmla="*/ 1290866 w 3853186"/>
              <a:gd name="connsiteY1" fmla="*/ 39607 h 1092681"/>
              <a:gd name="connsiteX2" fmla="*/ 771608 w 3853186"/>
              <a:gd name="connsiteY2" fmla="*/ 340485 h 1092681"/>
              <a:gd name="connsiteX3" fmla="*/ 281467 w 3853186"/>
              <a:gd name="connsiteY3" fmla="*/ 811215 h 1092681"/>
              <a:gd name="connsiteX4" fmla="*/ 0 w 3853186"/>
              <a:gd name="connsiteY4" fmla="*/ 1087829 h 1092681"/>
              <a:gd name="connsiteX5" fmla="*/ 33970 w 3853186"/>
              <a:gd name="connsiteY5" fmla="*/ 1087829 h 1092681"/>
              <a:gd name="connsiteX6" fmla="*/ 155292 w 3853186"/>
              <a:gd name="connsiteY6" fmla="*/ 966507 h 1092681"/>
              <a:gd name="connsiteX7" fmla="*/ 650286 w 3853186"/>
              <a:gd name="connsiteY7" fmla="*/ 481219 h 1092681"/>
              <a:gd name="connsiteX8" fmla="*/ 1150133 w 3853186"/>
              <a:gd name="connsiteY8" fmla="*/ 117253 h 1092681"/>
              <a:gd name="connsiteX9" fmla="*/ 1800419 w 3853186"/>
              <a:gd name="connsiteY9" fmla="*/ 44460 h 1092681"/>
              <a:gd name="connsiteX10" fmla="*/ 2999080 w 3853186"/>
              <a:gd name="connsiteY10" fmla="*/ 626806 h 1092681"/>
              <a:gd name="connsiteX11" fmla="*/ 3794952 w 3853186"/>
              <a:gd name="connsiteY11" fmla="*/ 1092682 h 1092681"/>
              <a:gd name="connsiteX12" fmla="*/ 3853187 w 3853186"/>
              <a:gd name="connsiteY12" fmla="*/ 1092682 h 1092681"/>
              <a:gd name="connsiteX13" fmla="*/ 3134961 w 3853186"/>
              <a:gd name="connsiteY13" fmla="*/ 680187 h 1092681"/>
              <a:gd name="connsiteX14" fmla="*/ 1936299 w 3853186"/>
              <a:gd name="connsiteY14" fmla="*/ 44460 h 109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3186" h="1092681">
                <a:moveTo>
                  <a:pt x="1936299" y="44460"/>
                </a:moveTo>
                <a:cubicBezTo>
                  <a:pt x="1727625" y="-8922"/>
                  <a:pt x="1499540" y="-18628"/>
                  <a:pt x="1290866" y="39607"/>
                </a:cubicBezTo>
                <a:cubicBezTo>
                  <a:pt x="1096751" y="92988"/>
                  <a:pt x="926900" y="209458"/>
                  <a:pt x="771608" y="340485"/>
                </a:cubicBezTo>
                <a:cubicBezTo>
                  <a:pt x="601757" y="486072"/>
                  <a:pt x="441612" y="651070"/>
                  <a:pt x="281467" y="811215"/>
                </a:cubicBezTo>
                <a:cubicBezTo>
                  <a:pt x="189262" y="903420"/>
                  <a:pt x="92205" y="995624"/>
                  <a:pt x="0" y="1087829"/>
                </a:cubicBezTo>
                <a:lnTo>
                  <a:pt x="33970" y="1087829"/>
                </a:lnTo>
                <a:cubicBezTo>
                  <a:pt x="72793" y="1049006"/>
                  <a:pt x="116469" y="1005330"/>
                  <a:pt x="155292" y="966507"/>
                </a:cubicBezTo>
                <a:cubicBezTo>
                  <a:pt x="320290" y="801509"/>
                  <a:pt x="480435" y="636511"/>
                  <a:pt x="650286" y="481219"/>
                </a:cubicBezTo>
                <a:cubicBezTo>
                  <a:pt x="800725" y="340485"/>
                  <a:pt x="960870" y="204605"/>
                  <a:pt x="1150133" y="117253"/>
                </a:cubicBezTo>
                <a:cubicBezTo>
                  <a:pt x="1353954" y="25048"/>
                  <a:pt x="1582039" y="5637"/>
                  <a:pt x="1800419" y="44460"/>
                </a:cubicBezTo>
                <a:cubicBezTo>
                  <a:pt x="2246884" y="117253"/>
                  <a:pt x="2620555" y="389014"/>
                  <a:pt x="2999080" y="626806"/>
                </a:cubicBezTo>
                <a:cubicBezTo>
                  <a:pt x="3261135" y="791803"/>
                  <a:pt x="3528044" y="947095"/>
                  <a:pt x="3794952" y="1092682"/>
                </a:cubicBezTo>
                <a:lnTo>
                  <a:pt x="3853187" y="1092682"/>
                </a:lnTo>
                <a:cubicBezTo>
                  <a:pt x="3610543" y="961654"/>
                  <a:pt x="3367899" y="825773"/>
                  <a:pt x="3134961" y="680187"/>
                </a:cubicBezTo>
                <a:cubicBezTo>
                  <a:pt x="2751583" y="437543"/>
                  <a:pt x="2382764" y="151223"/>
                  <a:pt x="1936299" y="44460"/>
                </a:cubicBezTo>
                <a:close/>
              </a:path>
            </a:pathLst>
          </a:custGeom>
          <a:solidFill>
            <a:schemeClr val="tx1"/>
          </a:solidFill>
          <a:ln w="484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Drawing 24">
            <a:extLst>
              <a:ext uri="{FF2B5EF4-FFF2-40B4-BE49-F238E27FC236}">
                <a16:creationId xmlns:a16="http://schemas.microsoft.com/office/drawing/2014/main" id="{A36C98E3-EE73-466F-95DE-E65916323D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6313" y="2422525"/>
            <a:ext cx="2649537" cy="26479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Drawing 24">
            <a:extLst>
              <a:ext uri="{FF2B5EF4-FFF2-40B4-BE49-F238E27FC236}">
                <a16:creationId xmlns:a16="http://schemas.microsoft.com/office/drawing/2014/main" id="{0B65FD2F-2EA8-41D9-8E55-FCE43B3958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69984" y="2422525"/>
            <a:ext cx="2649537" cy="26479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35">
            <a:extLst>
              <a:ext uri="{FF2B5EF4-FFF2-40B4-BE49-F238E27FC236}">
                <a16:creationId xmlns:a16="http://schemas.microsoft.com/office/drawing/2014/main" id="{85E62FCE-3129-4037-B253-E726BFF0B6B2}"/>
              </a:ext>
            </a:extLst>
          </p:cNvPr>
          <p:cNvSpPr/>
          <p:nvPr userDrawn="1"/>
        </p:nvSpPr>
        <p:spPr>
          <a:xfrm>
            <a:off x="-155436" y="5175031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/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Drawing 4">
            <a:extLst>
              <a:ext uri="{FF2B5EF4-FFF2-40B4-BE49-F238E27FC236}">
                <a16:creationId xmlns:a16="http://schemas.microsoft.com/office/drawing/2014/main" id="{5A11F642-FC0D-4D3A-A303-601E01B263A7}"/>
              </a:ext>
            </a:extLst>
          </p:cNvPr>
          <p:cNvGrpSpPr/>
          <p:nvPr userDrawn="1"/>
        </p:nvGrpSpPr>
        <p:grpSpPr>
          <a:xfrm rot="16200000">
            <a:off x="4190694" y="5553203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7E2D470-B783-40BD-BA9E-E51C45F4F63B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3C252493-6A3B-4211-A236-FCFF36FB0D1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3A18E9B-110C-481F-8BE6-811A0449C2C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E7B9A7-6E3D-4431-904C-4F15DD939E0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248E0DD-2C21-49DA-A2A1-9F97433EBA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A1ADF51-66D6-4ABA-A179-17A604041C6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DDA2E70-09DF-4CC4-A5DF-CCF6AEF7E6E3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9DF5BD4C-166E-4547-B201-08A933A179E5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3C384A9-FCF8-4CB3-B3D5-EF6CE1C260D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229198FD-C771-4A62-AD1B-DB1D5242733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6A9F238E-5418-4245-9F61-9AF621074D6D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9E47B454-31BA-48E6-90BB-C557A5A6A3E0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E6629938-EB79-4742-8508-F73EE5124DA9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3463E72-3119-43CD-A76D-C593586A611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7032248A-8145-46D3-8ABC-D16675410C2D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46C7CEF2-DE62-47E4-BF06-65323CF99865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56AC2BC-4680-4070-B720-47A86E88E7FE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02613170-AE28-46DA-9286-F4ECC1E07FB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875AA160-9B23-44ED-9832-A12E12D5A4E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D3FFE37D-6746-471A-A20F-102A569527B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C8A5BC4-5A0B-4B37-9BDA-30F22D12F775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4ECBF300-71F3-4C85-92FC-38CEB37B0A87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D27F2A4-B70E-444F-9432-6C7D6A4D5BA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C82E44-3034-445B-921A-9EA774EB8336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5FEB7425-3C0A-4DCE-B782-46974CCF9782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BCD8813-5B9F-49E3-BFDC-B6797257BBC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5FC83B8-25A5-4216-A54D-D259366CF8F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2FA33E6-FBAA-4A07-833C-2E9E47A6680F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13E20FF-D675-4683-A6CA-8869193848B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90FAEA56-B608-4A68-9906-A9A0CFA6BC4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C76B940-793D-4F66-A6D8-89B01DA5C31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776EE28-DFF8-417F-916D-5C67A82930E6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3E47878-163C-4C39-A0F4-60299E100FAE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50B1841-9E3F-45DF-B37E-19229DC7514B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D847ECB1-1A75-4812-941C-2811DD9BE324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196B584-7BDA-4E69-9CD6-8EBE2D6B503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E8F7EE4-E20C-4A8F-8C89-4DFDC648933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083904FD-BE92-4A49-A6A6-4235B2C06529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A310192-9FE2-44DD-BDED-BC862F3F0FC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8ABF7778-0449-4BF3-9289-E9387117244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CB605586-FE93-4F13-A46C-947B4B52A715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DF64A5-5726-4FE9-AA3C-279FBDF2657A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864B926F-6FDB-4B30-A128-05C85CCF3E6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0B21EB31-E8B9-41CE-9DC4-F21350B927E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068B5DD6-4E76-4351-A49A-34B2F15CF27F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54420AA-6AD8-4C6D-97CC-F6B46770BE2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D5132EB-5C6D-4F46-BE8A-656639019040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B4BBB8D0-1800-4B37-8521-B4AE69C0ACFB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7662DDC-1A9D-4EE2-B5D1-97133D389FED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B9A0320D-B001-4DA7-BABC-57AD89080D26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9BC20E8-4D92-465F-AA97-30BF2E210045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EB627C6F-A931-4202-A1DB-2AC7A2C0DE63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Drawing 12">
            <a:extLst>
              <a:ext uri="{FF2B5EF4-FFF2-40B4-BE49-F238E27FC236}">
                <a16:creationId xmlns:a16="http://schemas.microsoft.com/office/drawing/2014/main" id="{BCDCCA1A-AA93-412B-9E1F-C4B510ECB0A3}"/>
              </a:ext>
            </a:extLst>
          </p:cNvPr>
          <p:cNvSpPr/>
          <p:nvPr userDrawn="1"/>
        </p:nvSpPr>
        <p:spPr>
          <a:xfrm>
            <a:off x="-861148" y="703393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7" name="Drawing 34">
            <a:extLst>
              <a:ext uri="{FF2B5EF4-FFF2-40B4-BE49-F238E27FC236}">
                <a16:creationId xmlns:a16="http://schemas.microsoft.com/office/drawing/2014/main" id="{FA54B727-3F65-4BD1-A9D8-898720BE0169}"/>
              </a:ext>
            </a:extLst>
          </p:cNvPr>
          <p:cNvGrpSpPr/>
          <p:nvPr userDrawn="1"/>
        </p:nvGrpSpPr>
        <p:grpSpPr>
          <a:xfrm>
            <a:off x="7252959" y="-50799"/>
            <a:ext cx="4816090" cy="7183646"/>
            <a:chOff x="6607876" y="-50799"/>
            <a:chExt cx="4816090" cy="7183646"/>
          </a:xfrm>
          <a:solidFill>
            <a:schemeClr val="tx1"/>
          </a:solidFill>
        </p:grpSpPr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E1DE81-9D8F-4D74-B1DB-BCB3A4A0FC30}"/>
                </a:ext>
              </a:extLst>
            </p:cNvPr>
            <p:cNvSpPr/>
            <p:nvPr/>
          </p:nvSpPr>
          <p:spPr>
            <a:xfrm>
              <a:off x="7794013" y="6168833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B910011E-2581-4130-9F12-04DB25E59E21}"/>
                </a:ext>
              </a:extLst>
            </p:cNvPr>
            <p:cNvSpPr/>
            <p:nvPr/>
          </p:nvSpPr>
          <p:spPr>
            <a:xfrm>
              <a:off x="670493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3BBE7793-72BF-4CBF-8DF8-CF5BE8C11DED}"/>
                </a:ext>
              </a:extLst>
            </p:cNvPr>
            <p:cNvSpPr/>
            <p:nvPr/>
          </p:nvSpPr>
          <p:spPr>
            <a:xfrm>
              <a:off x="660787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8BCBCD2-4510-4ACA-9FEF-2F95A3BF2DA8}"/>
                </a:ext>
              </a:extLst>
            </p:cNvPr>
            <p:cNvSpPr/>
            <p:nvPr/>
          </p:nvSpPr>
          <p:spPr>
            <a:xfrm>
              <a:off x="7570780" y="6040166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35">
            <a:extLst>
              <a:ext uri="{FF2B5EF4-FFF2-40B4-BE49-F238E27FC236}">
                <a16:creationId xmlns:a16="http://schemas.microsoft.com/office/drawing/2014/main" id="{85E62FCE-3129-4037-B253-E726BFF0B6B2}"/>
              </a:ext>
            </a:extLst>
          </p:cNvPr>
          <p:cNvSpPr/>
          <p:nvPr userDrawn="1"/>
        </p:nvSpPr>
        <p:spPr>
          <a:xfrm>
            <a:off x="-155436" y="5175031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/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Drawing 4">
            <a:extLst>
              <a:ext uri="{FF2B5EF4-FFF2-40B4-BE49-F238E27FC236}">
                <a16:creationId xmlns:a16="http://schemas.microsoft.com/office/drawing/2014/main" id="{5A11F642-FC0D-4D3A-A303-601E01B263A7}"/>
              </a:ext>
            </a:extLst>
          </p:cNvPr>
          <p:cNvGrpSpPr/>
          <p:nvPr userDrawn="1"/>
        </p:nvGrpSpPr>
        <p:grpSpPr>
          <a:xfrm rot="16200000">
            <a:off x="4190694" y="5553203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7E2D470-B783-40BD-BA9E-E51C45F4F63B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3C252493-6A3B-4211-A236-FCFF36FB0D1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3A18E9B-110C-481F-8BE6-811A0449C2C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E7B9A7-6E3D-4431-904C-4F15DD939E0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248E0DD-2C21-49DA-A2A1-9F97433EBA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A1ADF51-66D6-4ABA-A179-17A604041C6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DDA2E70-09DF-4CC4-A5DF-CCF6AEF7E6E3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9DF5BD4C-166E-4547-B201-08A933A179E5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3C384A9-FCF8-4CB3-B3D5-EF6CE1C260D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229198FD-C771-4A62-AD1B-DB1D5242733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6A9F238E-5418-4245-9F61-9AF621074D6D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9E47B454-31BA-48E6-90BB-C557A5A6A3E0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E6629938-EB79-4742-8508-F73EE5124DA9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3463E72-3119-43CD-A76D-C593586A611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7032248A-8145-46D3-8ABC-D16675410C2D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46C7CEF2-DE62-47E4-BF06-65323CF99865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56AC2BC-4680-4070-B720-47A86E88E7FE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02613170-AE28-46DA-9286-F4ECC1E07FB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875AA160-9B23-44ED-9832-A12E12D5A4E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D3FFE37D-6746-471A-A20F-102A569527B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C8A5BC4-5A0B-4B37-9BDA-30F22D12F775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4ECBF300-71F3-4C85-92FC-38CEB37B0A87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D27F2A4-B70E-444F-9432-6C7D6A4D5BA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C82E44-3034-445B-921A-9EA774EB8336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5FEB7425-3C0A-4DCE-B782-46974CCF9782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BCD8813-5B9F-49E3-BFDC-B6797257BBC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5FC83B8-25A5-4216-A54D-D259366CF8F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2FA33E6-FBAA-4A07-833C-2E9E47A6680F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13E20FF-D675-4683-A6CA-8869193848B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90FAEA56-B608-4A68-9906-A9A0CFA6BC4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C76B940-793D-4F66-A6D8-89B01DA5C31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776EE28-DFF8-417F-916D-5C67A82930E6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3E47878-163C-4C39-A0F4-60299E100FAE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50B1841-9E3F-45DF-B37E-19229DC7514B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D847ECB1-1A75-4812-941C-2811DD9BE324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196B584-7BDA-4E69-9CD6-8EBE2D6B503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E8F7EE4-E20C-4A8F-8C89-4DFDC648933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083904FD-BE92-4A49-A6A6-4235B2C06529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A310192-9FE2-44DD-BDED-BC862F3F0FC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8ABF7778-0449-4BF3-9289-E9387117244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CB605586-FE93-4F13-A46C-947B4B52A715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DF64A5-5726-4FE9-AA3C-279FBDF2657A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864B926F-6FDB-4B30-A128-05C85CCF3E6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0B21EB31-E8B9-41CE-9DC4-F21350B927E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068B5DD6-4E76-4351-A49A-34B2F15CF27F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54420AA-6AD8-4C6D-97CC-F6B46770BE2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D5132EB-5C6D-4F46-BE8A-656639019040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B4BBB8D0-1800-4B37-8521-B4AE69C0ACFB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7662DDC-1A9D-4EE2-B5D1-97133D389FED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B9A0320D-B001-4DA7-BABC-57AD89080D26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9BC20E8-4D92-465F-AA97-30BF2E210045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EB627C6F-A931-4202-A1DB-2AC7A2C0DE63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Drawing 12">
            <a:extLst>
              <a:ext uri="{FF2B5EF4-FFF2-40B4-BE49-F238E27FC236}">
                <a16:creationId xmlns:a16="http://schemas.microsoft.com/office/drawing/2014/main" id="{BCDCCA1A-AA93-412B-9E1F-C4B510ECB0A3}"/>
              </a:ext>
            </a:extLst>
          </p:cNvPr>
          <p:cNvSpPr/>
          <p:nvPr userDrawn="1"/>
        </p:nvSpPr>
        <p:spPr>
          <a:xfrm>
            <a:off x="-861148" y="703393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7" name="Drawing 34">
            <a:extLst>
              <a:ext uri="{FF2B5EF4-FFF2-40B4-BE49-F238E27FC236}">
                <a16:creationId xmlns:a16="http://schemas.microsoft.com/office/drawing/2014/main" id="{FA54B727-3F65-4BD1-A9D8-898720BE0169}"/>
              </a:ext>
            </a:extLst>
          </p:cNvPr>
          <p:cNvGrpSpPr/>
          <p:nvPr userDrawn="1"/>
        </p:nvGrpSpPr>
        <p:grpSpPr>
          <a:xfrm>
            <a:off x="7252959" y="-50799"/>
            <a:ext cx="4816090" cy="7183646"/>
            <a:chOff x="6607876" y="-50799"/>
            <a:chExt cx="4816090" cy="7183646"/>
          </a:xfrm>
          <a:solidFill>
            <a:schemeClr val="tx1"/>
          </a:solidFill>
        </p:grpSpPr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E1DE81-9D8F-4D74-B1DB-BCB3A4A0FC30}"/>
                </a:ext>
              </a:extLst>
            </p:cNvPr>
            <p:cNvSpPr/>
            <p:nvPr/>
          </p:nvSpPr>
          <p:spPr>
            <a:xfrm>
              <a:off x="7794013" y="6168833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B910011E-2581-4130-9F12-04DB25E59E21}"/>
                </a:ext>
              </a:extLst>
            </p:cNvPr>
            <p:cNvSpPr/>
            <p:nvPr/>
          </p:nvSpPr>
          <p:spPr>
            <a:xfrm>
              <a:off x="670493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3BBE7793-72BF-4CBF-8DF8-CF5BE8C11DED}"/>
                </a:ext>
              </a:extLst>
            </p:cNvPr>
            <p:cNvSpPr/>
            <p:nvPr/>
          </p:nvSpPr>
          <p:spPr>
            <a:xfrm>
              <a:off x="660787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8BCBCD2-4510-4ACA-9FEF-2F95A3BF2DA8}"/>
                </a:ext>
              </a:extLst>
            </p:cNvPr>
            <p:cNvSpPr/>
            <p:nvPr/>
          </p:nvSpPr>
          <p:spPr>
            <a:xfrm>
              <a:off x="7570780" y="6040166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43">
            <a:extLst>
              <a:ext uri="{FF2B5EF4-FFF2-40B4-BE49-F238E27FC236}">
                <a16:creationId xmlns:a16="http://schemas.microsoft.com/office/drawing/2014/main" id="{EEE6E009-0252-400B-8233-39E389F51626}"/>
              </a:ext>
            </a:extLst>
          </p:cNvPr>
          <p:cNvSpPr/>
          <p:nvPr userDrawn="1"/>
        </p:nvSpPr>
        <p:spPr>
          <a:xfrm rot="10800000">
            <a:off x="10308353" y="1041855"/>
            <a:ext cx="1947521" cy="4085846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Drawing 67">
            <a:extLst>
              <a:ext uri="{FF2B5EF4-FFF2-40B4-BE49-F238E27FC236}">
                <a16:creationId xmlns:a16="http://schemas.microsoft.com/office/drawing/2014/main" id="{90BFF681-AA56-474D-B919-E843E30D5F36}"/>
              </a:ext>
            </a:extLst>
          </p:cNvPr>
          <p:cNvGrpSpPr/>
          <p:nvPr userDrawn="1"/>
        </p:nvGrpSpPr>
        <p:grpSpPr>
          <a:xfrm>
            <a:off x="11517491" y="2285124"/>
            <a:ext cx="773970" cy="1168476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53E09362-74B5-4A6A-BBE2-932E41994757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58004394-4A19-479E-8A61-A8A3C7566C21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3730F785-D105-4163-BE7B-E4456CBCD5AB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D5D4C8C1-7817-4FB5-A5FF-68C048CDF369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043B0D7C-C1B8-49F6-9465-7F4B26471DEA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CF8050D5-C106-4D69-A01B-DB24EA5A35A2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B86D366C-351B-4835-BB93-9612026253D9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B77E9638-C9CA-456C-9245-844EF601E812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6CB0DFA0-A920-409F-81D7-659DF009580D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FE9DC59B-74A3-465F-9894-DDB65CC06D67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EC37D9E5-B296-4595-AD4C-C7BF7108B428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74A43247-98B6-4F9E-B644-CD5766244BD1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E594C6DB-F15F-4042-AB68-62A03C456A10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BF9F8D6E-C94C-4D89-93F3-94B7B56D4680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A8186EF3-CE88-4795-996C-5B7F5DF385E6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D74BD1D8-1890-4151-959D-7D328E72E4E0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5C165E60-8CC5-4387-B117-6528E121AAE0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3A7798A6-9A5F-4AF8-9C1B-24931A027F3B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5D748EF2-3B81-4C83-AC41-F0F99403BA58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530F8085-2D82-4D90-A62B-D64CE1F50E9C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F4FFCC51-9BE1-480D-905E-6945A531F671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1D0BD37-A067-4D53-9A9D-CDA171D02F42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6B4741DC-19FE-4AB8-9782-93289CF77CF9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1BDFBC00-F177-4E35-85FD-AC3A78CE44F4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701E5C35-9D88-4EDA-8EBC-B5AFF5BB33E2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3704E13E-34D5-4235-96F1-D0C9107AA415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9273473B-697A-4095-B481-84FD6B3F719A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135F9348-93CF-45A1-BDCD-EBB897A41BEB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5AC1AF7C-54A2-413D-80D2-75ADDDC76EE7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8EB4EA1D-7255-4436-A4EA-74EEB6494996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BF2BA4FE-49A6-48A1-A71C-7C8E5766C5E5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3956756E-6E94-41B7-BFC4-71B6ECAC0002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1E9557CC-48F0-4EAC-BC09-13DF32E1D6A1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8ECC2CCD-AE93-43DB-99ED-6C226E85E4AF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12BB203A-3252-49A7-949A-E10AF197974F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F3F1DF5-8C65-49B4-982A-BEF5AA8C94EC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80A42047-B8D3-4DA5-A43D-E9D925631721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C7718B51-3077-4564-9713-AAE5CFB05B72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A3C8D2B7-9C25-4EB5-B378-1F7761DBD691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06A0CFD6-AEC7-4164-9E25-88543C523371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E5CE0223-63CB-4068-8AF8-5D29F9821F45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2DBC8009-46B7-42F0-831C-546813097742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A6AF5696-0467-4C67-B245-ED3F1036A4B7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FA0BFA71-0FEE-402F-81C9-F18A62EE84EE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C8A74AD0-1886-40DF-9D2A-C66066C240B8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E83FB9E8-2801-451B-8413-1D1A1B1324C8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D67F4E62-B3C8-4C51-98ED-CECAAB46C4E3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2AB5A70B-ABFF-415E-9F20-1C0081C7B92E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3A1C0CFF-1A13-4991-9A84-486BFC7C267C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7B381C6E-0E4B-416F-8A1D-350DE615F9D1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1918D9EB-ED3D-4502-850C-C99A674FA06F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4AB3F836-3209-4D91-8C13-4E8C603FCAA9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78CFFA66-1B0B-41AC-A767-335666DE28A8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9E74FECF-F0F9-4C01-B342-A12DACD0A7C8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4C58C71-C32A-4FA9-8973-4307865C5CAA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D7FEB57-EC56-4FDE-9EB9-6833A2878C76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203299AA-03FD-4284-BF27-1D43F0D20B9C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E5576CB5-8505-476A-8A76-A800A5702051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255CB5E4-43DE-4AD0-BE8B-49F92A5AC09D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FAD73A28-C28F-4366-91CF-8C5D3BFE21DD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4FCEDDB5-16D6-4877-ACCA-0722EC69033A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0EA01BC-7AE5-4C92-BF78-CBD3045B0096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45DC67BB-DD9C-41E6-8276-64F68FE96D27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CCF28B69-1F28-466A-BE4E-EBBF0DF1383E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E9033F02-064B-4ADF-9461-1AFD0DD74690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815F6B8E-CB80-40E8-8B36-0666182A0075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57787039-57AB-46C3-876A-5B60B9BC326D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E764D9E0-3D94-493B-B352-DC86C8F95A80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91E83DFB-F33E-4A66-80F0-0538319458BA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0A02AE2D-6115-4D44-8031-1DEDE28FAC57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92C4F6F6-0F22-4837-A50F-5EBD8F57CAE7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A4D8DCB2-5EC6-466D-9971-108440C2945A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E74DBAFE-8099-4036-AEDE-84F847ACBA19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7" name="Picture Placeholder 6">
            <a:extLst>
              <a:ext uri="{FF2B5EF4-FFF2-40B4-BE49-F238E27FC236}">
                <a16:creationId xmlns:a16="http://schemas.microsoft.com/office/drawing/2014/main" id="{20B12728-7A56-473A-87CA-059AFE374FD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8049444" y="997536"/>
            <a:ext cx="3813058" cy="3813058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0911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C53235B-BD57-4D61-B3A9-C727C662B8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5000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4320EC1-73E2-41F0-BEE3-5C48EC12B6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39075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10" name="Drawing 4">
            <a:extLst>
              <a:ext uri="{FF2B5EF4-FFF2-40B4-BE49-F238E27FC236}">
                <a16:creationId xmlns:a16="http://schemas.microsoft.com/office/drawing/2014/main" id="{D8CBE345-B144-488C-8882-E2BB598BEB85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FD88623-6719-4643-BC0D-BD2E99292D02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C43C608-D847-4533-B948-F2E07C66BE26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02330C9-4488-4704-B8CD-3C28517D8AD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Drawing 12">
            <a:extLst>
              <a:ext uri="{FF2B5EF4-FFF2-40B4-BE49-F238E27FC236}">
                <a16:creationId xmlns:a16="http://schemas.microsoft.com/office/drawing/2014/main" id="{8F7DD500-40BD-4D1C-B66C-C063EA24FFE5}"/>
              </a:ext>
            </a:extLst>
          </p:cNvPr>
          <p:cNvSpPr/>
          <p:nvPr userDrawn="1"/>
        </p:nvSpPr>
        <p:spPr>
          <a:xfrm rot="570833">
            <a:off x="10473119" y="1249108"/>
            <a:ext cx="2117825" cy="2729954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4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Drawing 4">
            <a:extLst>
              <a:ext uri="{FF2B5EF4-FFF2-40B4-BE49-F238E27FC236}">
                <a16:creationId xmlns:a16="http://schemas.microsoft.com/office/drawing/2014/main" id="{BF2364A4-99AC-4246-8789-E1BBD3ED4E98}"/>
              </a:ext>
            </a:extLst>
          </p:cNvPr>
          <p:cNvGrpSpPr/>
          <p:nvPr userDrawn="1"/>
        </p:nvGrpSpPr>
        <p:grpSpPr>
          <a:xfrm rot="16200000">
            <a:off x="-73376" y="5451719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261F9EE-7EC7-4C26-82F7-0A4C35549EE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5DD5272-37DD-48CF-AE53-12EEA790EC50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EE0E33E-E0F5-427C-970D-901B2BDF2C81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FA3A8CD1-5237-478E-866E-AEB78714EFA8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90A97C3-AD98-4E1C-94C0-1B6BFD37003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F382E00F-543E-49D4-85E8-18C504A3FC0A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85A37B4C-D4A7-4CA1-BF13-B976B0332930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AAAD5F9-FBF8-4343-9906-D7D778AF1544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8EAAACF-123C-4494-92A3-5D1F5AE0359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2E6E7C19-2110-48A6-8E22-DD0F940D87CC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54A88E53-497C-4181-97D1-D883741F85A2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8F5183C7-9C75-4A79-AC8D-B3369DF3B304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8BC5AE3-2762-4600-9F75-029BE2A129E8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8F1B191-D582-4FBE-9EFF-9BD54E76952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7A13083-E31E-480B-9BA5-7CCFDB3E8F15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41A7DAF7-CCA5-4BFF-8BF0-ECC141877B5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F0EB2C74-AD1B-4B13-96DD-9845ADB24BA2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FA284596-5209-48A2-857B-E7EA5F37204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87E88B5-20A4-45D2-BA96-ACFF6FA2FB6E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54D0B843-A902-4C79-95FA-A41BCC916599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049390A-053B-46B9-9D79-BFB272027459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64309E3-689B-4C35-B92A-BA132C38C94D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27FE245-373F-4AF9-8A50-1949C4EBF2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E0102395-D3EC-4A82-9959-C441227A2E73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2A15F3C0-22FC-4FE7-955D-B946CD592B05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F0F384F-9608-48F1-ACFA-0DD518A7ED43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F27FF532-DE54-4FD3-B9BA-BD820BA80EAC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A6B651DB-6C08-43BF-B71E-358FC9D5065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5A73ECFC-C2DA-49CE-8B7F-67002868F34D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8A6F64-621B-4101-89FC-29ED779AB108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4C56A660-0CC8-412B-BA55-6F6B3B5C766A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A005322A-BF80-4517-84A7-B56B4C0D79D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D4B50EC6-1152-4653-8692-B812D9D9CE39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78ED5F9F-C59F-404F-995F-4DD6FDFF40C3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18F16EF-34CD-4FED-9AEC-F711E836FEE1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FB64B1F-1D5B-42EA-8DFF-7ED5E1560990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8F16EB6-BD83-4945-AA4A-2DDA5F1232F1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768748C-BACE-4E8A-96DA-CD3F920B5F4C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D3BA8965-4BDE-4548-92B9-D54AB7242C50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49085E1-7406-4116-9877-7FCCDED4CF18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6839643D-2389-48EF-9794-B46193306AF9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500F8EB6-9102-4FB5-9BBC-1DA6917989B8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37D2D9CC-1265-40FA-876A-46D080BD0549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7BB07FE5-2B03-4B30-B625-DE7ABB20CF8A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A57F9221-4FF5-49D1-A8F5-A37CD2FF2233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3913039-676B-47FB-937F-A7C381ED636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7ED823D-AAE9-4DDF-A6C9-623BB641D27F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5C5D532-DBAE-4B8D-BD3F-38A97E304AE8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84383FF2-5508-41D1-817A-A6D3C7E8D8C0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49E2019E-DB92-4864-8174-B6B50F5F4835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A837E68-44B0-4786-86B5-FA9DABAD94BE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3B9D3E52-833D-4839-B3B8-E5906E4DF8F1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Drawing 76">
            <a:extLst>
              <a:ext uri="{FF2B5EF4-FFF2-40B4-BE49-F238E27FC236}">
                <a16:creationId xmlns:a16="http://schemas.microsoft.com/office/drawing/2014/main" id="{B49D0311-F4D6-407E-AD4E-2881236ABE5C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/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Drawing 68">
            <a:extLst>
              <a:ext uri="{FF2B5EF4-FFF2-40B4-BE49-F238E27FC236}">
                <a16:creationId xmlns:a16="http://schemas.microsoft.com/office/drawing/2014/main" id="{8F6163C8-DA2D-4BA4-8CC6-449318122EB7}"/>
              </a:ext>
            </a:extLst>
          </p:cNvPr>
          <p:cNvGrpSpPr/>
          <p:nvPr/>
        </p:nvGrpSpPr>
        <p:grpSpPr>
          <a:xfrm>
            <a:off x="5433596" y="-50799"/>
            <a:ext cx="5842867" cy="6997853"/>
            <a:chOff x="5433596" y="-50799"/>
            <a:chExt cx="5842867" cy="6997853"/>
          </a:xfrm>
          <a:solidFill>
            <a:srgbClr val="fccdb9"/>
          </a:solidFill>
        </p:grpSpPr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1B685C14-51D0-4976-8A25-48BF89CE7C52}"/>
                </a:ext>
              </a:extLst>
            </p:cNvPr>
            <p:cNvSpPr/>
            <p:nvPr/>
          </p:nvSpPr>
          <p:spPr>
            <a:xfrm>
              <a:off x="764650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C5821DE-992F-49EA-9445-A6A59C9FD59B}"/>
                </a:ext>
              </a:extLst>
            </p:cNvPr>
            <p:cNvSpPr/>
            <p:nvPr/>
          </p:nvSpPr>
          <p:spPr>
            <a:xfrm>
              <a:off x="553065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CD96F86-BEBA-4E15-9606-A8707F41D17D}"/>
                </a:ext>
              </a:extLst>
            </p:cNvPr>
            <p:cNvSpPr/>
            <p:nvPr/>
          </p:nvSpPr>
          <p:spPr>
            <a:xfrm>
              <a:off x="543359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882842DB-502F-4F10-9088-71D4E1D8CE64}"/>
                </a:ext>
              </a:extLst>
            </p:cNvPr>
            <p:cNvSpPr/>
            <p:nvPr/>
          </p:nvSpPr>
          <p:spPr>
            <a:xfrm>
              <a:off x="742327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12">
            <a:extLst>
              <a:ext uri="{FF2B5EF4-FFF2-40B4-BE49-F238E27FC236}">
                <a16:creationId xmlns:a16="http://schemas.microsoft.com/office/drawing/2014/main" id="{A38A898D-6C71-49CD-81B9-20AAB8484459}"/>
              </a:ext>
            </a:extLst>
          </p:cNvPr>
          <p:cNvSpPr/>
          <p:nvPr userDrawn="1"/>
        </p:nvSpPr>
        <p:spPr>
          <a:xfrm rot="1907853">
            <a:off x="5984871" y="3657350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03E315-1379-4D3F-A87C-A3C2FDDEFF8B}"/>
              </a:ext>
            </a:extLst>
          </p:cNvPr>
          <p:cNvGrpSpPr/>
          <p:nvPr userDrawn="1"/>
        </p:nvGrpSpPr>
        <p:grpSpPr>
          <a:xfrm rot="10800000">
            <a:off x="8773736" y="-3971581"/>
            <a:ext cx="3468389" cy="8704979"/>
            <a:chOff x="-190684" y="637002"/>
            <a:chExt cx="2767107" cy="6944898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03A66168-E0EC-470A-9F72-EAFF81108AE6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3C417F4-7046-44CF-8641-62B2460C479D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Drawing 4">
            <a:extLst>
              <a:ext uri="{FF2B5EF4-FFF2-40B4-BE49-F238E27FC236}">
                <a16:creationId xmlns:a16="http://schemas.microsoft.com/office/drawing/2014/main" id="{FBC59870-70F5-4973-8455-5011542E542A}"/>
              </a:ext>
            </a:extLst>
          </p:cNvPr>
          <p:cNvGrpSpPr/>
          <p:nvPr userDrawn="1"/>
        </p:nvGrpSpPr>
        <p:grpSpPr>
          <a:xfrm rot="16200000">
            <a:off x="8884466" y="5393498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AC1F0C1F-40D8-4560-AFC2-6ABC1A8EEAEA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060E24F4-005C-4C9D-8865-224632636E86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0A8C3B4-90F9-4FAF-AFE8-0BCD79CF28AA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F7F1DE3-D5A3-4A1C-862F-D3EEEE316BE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522798F-8331-4DC5-9ADA-7271F3523428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03C6157A-4C3A-4E90-AEB5-B31629FC9F6D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96B46EF-3842-44BA-A42F-86756E921FB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A52ABD7-BE8B-402B-91FC-61D6E71EE24B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8F30C0D3-2D0B-4FA3-9F99-4755DCB4227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BEE62F9A-39D8-4956-8687-2D9490605D29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123496-2947-4C85-8595-2A9F014681E5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CAD70E6-9174-43C9-BD39-7D7515B761EB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DAFEDAF-0463-45EA-BE98-D4A44570E674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7F5A2A7A-1814-4173-97C8-33D315AE8887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90F4AC6C-A8A9-4967-8FF2-8ABD8CFD52D6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AF80F204-2C70-4A33-A43E-DE8F2FEFE61C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AA2A3BF-95FE-4AC5-92D5-DE543310BE06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469F4F41-259E-4FBB-94E2-BD3D7A2F58B2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954A6A6B-4224-412C-99BB-B0EEC694739F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5E1D7A3A-0A98-4D67-B096-2028E7809AD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DAEA3C77-2C80-448F-9A3A-17EEC9CFD292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65C6D7A6-B539-4CD5-914D-A858A88E8F83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B7C7013-BFB1-480A-9CF6-1798819A70AD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F3EBBDAC-1B3E-4912-ACA1-73E79ACC5E24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31972DF0-253F-4D6F-B228-C5D222A8411C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20557C8-3D33-4EE5-9A57-6376A350A30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460E79C-0C2A-4233-B66F-456966790215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18561B17-0BF6-44D0-B7A8-F5FFD5D4DE07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BDEDE96C-0240-45A4-99CA-A81194E8A641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CDEC3958-F045-46CF-AE6C-E11321770D8B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4A3A6663-2F58-4F02-87DC-214F32406DE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95E706D4-3C07-4617-B32A-58314ECB37E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9F405F27-FFE8-43AE-890F-5F0E979BA30F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73E1802C-9992-4F90-9B5E-E6AFB3EDF284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3FB15BC6-9700-4023-8F7B-F23B20C94D38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43F67242-BA3B-4B8D-B223-08F80E5F49E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001FEDE8-670B-41BC-AE41-911E56F91392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FA921A02-D440-4F84-B432-0251A605541D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DB543B48-B04A-43BA-9B88-BB49F1E11C53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03821027-D2D1-4FE1-8269-A4DCB1367886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744A3F8F-48A3-43AA-8445-84A13F8FE13D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D23F19F7-97F9-4C9D-84F2-7C1C5F9C19ED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4BFD1F91-595A-4FDD-A983-BFE873AB7153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11A82500-249E-4D27-90AE-9615EC9C27F1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975637DA-B128-416E-A392-C01C9AE2E324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25ADF157-54D9-4B7B-9375-B3320E703406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72A2754E-ADDD-47B9-A424-6801E2CE4C73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C0288561-A2FE-44B3-B0DF-C2147ACA825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9C3005-3ADC-4394-8D48-FD30D55DD0D9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D9B39AD4-8D5C-4096-BF2A-5A1895F33B5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154FABF4-3320-478B-ABAC-8161EEB0E60C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29F0A0D8-0E01-47FE-B2ED-8C23FEA039B0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2">
            <a:extLst>
              <a:ext uri="{FF2B5EF4-FFF2-40B4-BE49-F238E27FC236}">
                <a16:creationId xmlns:a16="http://schemas.microsoft.com/office/drawing/2014/main" id="{E9300F29-B537-411D-84C1-F392B0141346}"/>
              </a:ext>
            </a:extLst>
          </p:cNvPr>
          <p:cNvSpPr/>
          <p:nvPr userDrawn="1"/>
        </p:nvSpPr>
        <p:spPr>
          <a:xfrm rot="18171037">
            <a:off x="11118788" y="1797105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18AE520-A777-4B20-8EB9-86097D280ECE}"/>
              </a:ext>
            </a:extLst>
          </p:cNvPr>
          <p:cNvGrpSpPr/>
          <p:nvPr userDrawn="1"/>
        </p:nvGrpSpPr>
        <p:grpSpPr>
          <a:xfrm>
            <a:off x="-29662" y="4219857"/>
            <a:ext cx="2622724" cy="2638142"/>
            <a:chOff x="-29662" y="4219857"/>
            <a:chExt cx="2622724" cy="2638142"/>
          </a:xfrm>
        </p:grpSpPr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E2917397-385D-48BA-8D1C-85F7C45DE094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813C1110-7FB3-4629-B1B8-F5686A45B0C8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ACB666C3-2D23-4014-9A4F-6AAFDEDBD8C9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2F5B88D4-A7E7-42EB-B390-4A643DC873E0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17AE095E-BFE7-418E-B922-DA61789E104A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" name="Picture Placeholder 6">
            <a:extLst>
              <a:ext uri="{FF2B5EF4-FFF2-40B4-BE49-F238E27FC236}">
                <a16:creationId xmlns:a16="http://schemas.microsoft.com/office/drawing/2014/main" id="{92F8FEFD-2285-4985-A8E7-DDCA61EAF5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5861" y="4564954"/>
            <a:ext cx="5643271" cy="5643271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yline: figure 4">
            <a:extLst>
              <a:ext uri="{FF2B5EF4-FFF2-40B4-BE49-F238E27FC236}">
                <a16:creationId xmlns:a16="http://schemas.microsoft.com/office/drawing/2014/main" id="{5B725376-DE84-4DF0-A5F0-3F89A5FB1C0F}"/>
              </a:ext>
            </a:extLst>
          </p:cNvPr>
          <p:cNvSpPr/>
          <p:nvPr/>
        </p:nvSpPr>
        <p:spPr>
          <a:xfrm rot="5400000">
            <a:off x="206158" y="-471657"/>
            <a:ext cx="1852426" cy="2568026"/>
          </a:xfrm>
          <a:custGeom>
            <a:avLst/>
            <a:gdLst>
              <a:gd name="connsiteX0" fmla="*/ 1821692 w 1852426"/>
              <a:gd name="connsiteY0" fmla="*/ 2453472 h 2568026"/>
              <a:gd name="connsiteX1" fmla="*/ 1760224 w 1852426"/>
              <a:gd name="connsiteY1" fmla="*/ 1076027 h 2568026"/>
              <a:gd name="connsiteX2" fmla="*/ 1732284 w 1852426"/>
              <a:gd name="connsiteY2" fmla="*/ 254588 h 2568026"/>
              <a:gd name="connsiteX3" fmla="*/ 1332741 w 1852426"/>
              <a:gd name="connsiteY3" fmla="*/ 8716 h 2568026"/>
              <a:gd name="connsiteX4" fmla="*/ 1075693 w 1852426"/>
              <a:gd name="connsiteY4" fmla="*/ 343997 h 2568026"/>
              <a:gd name="connsiteX5" fmla="*/ 866142 w 1852426"/>
              <a:gd name="connsiteY5" fmla="*/ 1268813 h 2568026"/>
              <a:gd name="connsiteX6" fmla="*/ 301753 w 1852426"/>
              <a:gd name="connsiteY6" fmla="*/ 1995255 h 2568026"/>
              <a:gd name="connsiteX7" fmla="*/ 0 w 1852426"/>
              <a:gd name="connsiteY7" fmla="*/ 2101428 h 2568026"/>
              <a:gd name="connsiteX8" fmla="*/ 0 w 1852426"/>
              <a:gd name="connsiteY8" fmla="*/ 2568027 h 2568026"/>
              <a:gd name="connsiteX9" fmla="*/ 1852427 w 1852426"/>
              <a:gd name="connsiteY9" fmla="*/ 2568027 h 2568026"/>
              <a:gd name="connsiteX10" fmla="*/ 1821692 w 1852426"/>
              <a:gd name="connsiteY10" fmla="*/ 2453472 h 256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52426" h="2568026">
                <a:moveTo>
                  <a:pt x="1821692" y="2453472"/>
                </a:moveTo>
                <a:cubicBezTo>
                  <a:pt x="1729490" y="2000843"/>
                  <a:pt x="1709932" y="1534244"/>
                  <a:pt x="1760224" y="1076027"/>
                </a:cubicBezTo>
                <a:cubicBezTo>
                  <a:pt x="1790958" y="799420"/>
                  <a:pt x="1846839" y="508843"/>
                  <a:pt x="1732284" y="254588"/>
                </a:cubicBezTo>
                <a:cubicBezTo>
                  <a:pt x="1662434" y="98124"/>
                  <a:pt x="1497588" y="-35988"/>
                  <a:pt x="1332741" y="8716"/>
                </a:cubicBezTo>
                <a:cubicBezTo>
                  <a:pt x="1190247" y="50626"/>
                  <a:pt x="1117603" y="204296"/>
                  <a:pt x="1075693" y="343997"/>
                </a:cubicBezTo>
                <a:cubicBezTo>
                  <a:pt x="989079" y="648544"/>
                  <a:pt x="961138" y="967060"/>
                  <a:pt x="866142" y="1268813"/>
                </a:cubicBezTo>
                <a:cubicBezTo>
                  <a:pt x="771146" y="1570566"/>
                  <a:pt x="589535" y="1869525"/>
                  <a:pt x="301753" y="1995255"/>
                </a:cubicBezTo>
                <a:cubicBezTo>
                  <a:pt x="203963" y="2039959"/>
                  <a:pt x="97790" y="2062311"/>
                  <a:pt x="0" y="2101428"/>
                </a:cubicBezTo>
                <a:lnTo>
                  <a:pt x="0" y="2568027"/>
                </a:lnTo>
                <a:lnTo>
                  <a:pt x="1852427" y="2568027"/>
                </a:lnTo>
                <a:cubicBezTo>
                  <a:pt x="1841251" y="2531705"/>
                  <a:pt x="1830075" y="2492589"/>
                  <a:pt x="1821692" y="2453472"/>
                </a:cubicBezTo>
                <a:close/>
              </a:path>
            </a:pathLst>
          </a:custGeom>
          <a:solidFill>
            <a:schemeClr val="bg1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5" name="Polyline: figure 64">
            <a:extLst>
              <a:ext uri="{FF2B5EF4-FFF2-40B4-BE49-F238E27FC236}">
                <a16:creationId xmlns:a16="http://schemas.microsoft.com/office/drawing/2014/main" id="{E3537AAE-D1E7-4071-8714-5991EC8AC9BA}"/>
              </a:ext>
            </a:extLst>
          </p:cNvPr>
          <p:cNvSpPr/>
          <p:nvPr/>
        </p:nvSpPr>
        <p:spPr>
          <a:xfrm rot="5400000">
            <a:off x="136450" y="-407538"/>
            <a:ext cx="2427992" cy="3015353"/>
          </a:xfrm>
          <a:custGeom>
            <a:avLst/>
            <a:gdLst>
              <a:gd name="connsiteX0" fmla="*/ 2260352 w 2427992"/>
              <a:gd name="connsiteY0" fmla="*/ 1973189 h 3015353"/>
              <a:gd name="connsiteX1" fmla="*/ 2254764 w 2427992"/>
              <a:gd name="connsiteY1" fmla="*/ 1274687 h 3015353"/>
              <a:gd name="connsiteX2" fmla="*/ 2131827 w 2427992"/>
              <a:gd name="connsiteY2" fmla="*/ 598537 h 3015353"/>
              <a:gd name="connsiteX3" fmla="*/ 1760224 w 2427992"/>
              <a:gd name="connsiteY3" fmla="*/ 120762 h 3015353"/>
              <a:gd name="connsiteX4" fmla="*/ 1195835 w 2427992"/>
              <a:gd name="connsiteY4" fmla="*/ 20177 h 3015353"/>
              <a:gd name="connsiteX5" fmla="*/ 754382 w 2427992"/>
              <a:gd name="connsiteY5" fmla="*/ 397368 h 3015353"/>
              <a:gd name="connsiteX6" fmla="*/ 469393 w 2427992"/>
              <a:gd name="connsiteY6" fmla="*/ 1039990 h 3015353"/>
              <a:gd name="connsiteX7" fmla="*/ 120142 w 2427992"/>
              <a:gd name="connsiteY7" fmla="*/ 1528941 h 3015353"/>
              <a:gd name="connsiteX8" fmla="*/ 0 w 2427992"/>
              <a:gd name="connsiteY8" fmla="*/ 1643496 h 3015353"/>
              <a:gd name="connsiteX9" fmla="*/ 0 w 2427992"/>
              <a:gd name="connsiteY9" fmla="*/ 1690994 h 3015353"/>
              <a:gd name="connsiteX10" fmla="*/ 22352 w 2427992"/>
              <a:gd name="connsiteY10" fmla="*/ 1674230 h 3015353"/>
              <a:gd name="connsiteX11" fmla="*/ 407925 w 2427992"/>
              <a:gd name="connsiteY11" fmla="*/ 1227189 h 3015353"/>
              <a:gd name="connsiteX12" fmla="*/ 550419 w 2427992"/>
              <a:gd name="connsiteY12" fmla="*/ 944994 h 3015353"/>
              <a:gd name="connsiteX13" fmla="*/ 684532 w 2427992"/>
              <a:gd name="connsiteY13" fmla="*/ 609713 h 3015353"/>
              <a:gd name="connsiteX14" fmla="*/ 1050547 w 2427992"/>
              <a:gd name="connsiteY14" fmla="*/ 117968 h 3015353"/>
              <a:gd name="connsiteX15" fmla="*/ 1620524 w 2427992"/>
              <a:gd name="connsiteY15" fmla="*/ 78852 h 3015353"/>
              <a:gd name="connsiteX16" fmla="*/ 2059183 w 2427992"/>
              <a:gd name="connsiteY16" fmla="*/ 495159 h 3015353"/>
              <a:gd name="connsiteX17" fmla="*/ 2224030 w 2427992"/>
              <a:gd name="connsiteY17" fmla="*/ 1140574 h 3015353"/>
              <a:gd name="connsiteX18" fmla="*/ 2232412 w 2427992"/>
              <a:gd name="connsiteY18" fmla="*/ 1850252 h 3015353"/>
              <a:gd name="connsiteX19" fmla="*/ 2271528 w 2427992"/>
              <a:gd name="connsiteY19" fmla="*/ 2506844 h 3015353"/>
              <a:gd name="connsiteX20" fmla="*/ 2400052 w 2427992"/>
              <a:gd name="connsiteY20" fmla="*/ 3015353 h 3015353"/>
              <a:gd name="connsiteX21" fmla="*/ 2427992 w 2427992"/>
              <a:gd name="connsiteY21" fmla="*/ 3015353 h 3015353"/>
              <a:gd name="connsiteX22" fmla="*/ 2319026 w 2427992"/>
              <a:gd name="connsiteY22" fmla="*/ 2638162 h 3015353"/>
              <a:gd name="connsiteX23" fmla="*/ 2260352 w 2427992"/>
              <a:gd name="connsiteY23" fmla="*/ 1973189 h 301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27992" h="3015353">
                <a:moveTo>
                  <a:pt x="2260352" y="1973189"/>
                </a:moveTo>
                <a:cubicBezTo>
                  <a:pt x="2254764" y="1741286"/>
                  <a:pt x="2263146" y="1506589"/>
                  <a:pt x="2254764" y="1274687"/>
                </a:cubicBezTo>
                <a:cubicBezTo>
                  <a:pt x="2246382" y="1045578"/>
                  <a:pt x="2218442" y="813675"/>
                  <a:pt x="2131827" y="598537"/>
                </a:cubicBezTo>
                <a:cubicBezTo>
                  <a:pt x="2059183" y="408544"/>
                  <a:pt x="1936247" y="232522"/>
                  <a:pt x="1760224" y="120762"/>
                </a:cubicBezTo>
                <a:cubicBezTo>
                  <a:pt x="1595378" y="17383"/>
                  <a:pt x="1388622" y="-30115"/>
                  <a:pt x="1195835" y="20177"/>
                </a:cubicBezTo>
                <a:cubicBezTo>
                  <a:pt x="1000254" y="73263"/>
                  <a:pt x="854966" y="229728"/>
                  <a:pt x="754382" y="397368"/>
                </a:cubicBezTo>
                <a:cubicBezTo>
                  <a:pt x="634240" y="598537"/>
                  <a:pt x="572771" y="830440"/>
                  <a:pt x="469393" y="1039990"/>
                </a:cubicBezTo>
                <a:cubicBezTo>
                  <a:pt x="379985" y="1221601"/>
                  <a:pt x="262637" y="1386447"/>
                  <a:pt x="120142" y="1528941"/>
                </a:cubicBezTo>
                <a:cubicBezTo>
                  <a:pt x="83820" y="1568057"/>
                  <a:pt x="41910" y="1607174"/>
                  <a:pt x="0" y="1643496"/>
                </a:cubicBezTo>
                <a:lnTo>
                  <a:pt x="0" y="1690994"/>
                </a:lnTo>
                <a:cubicBezTo>
                  <a:pt x="8382" y="1685406"/>
                  <a:pt x="13970" y="1679818"/>
                  <a:pt x="22352" y="1674230"/>
                </a:cubicBezTo>
                <a:cubicBezTo>
                  <a:pt x="173228" y="1548500"/>
                  <a:pt x="304547" y="1394829"/>
                  <a:pt x="407925" y="1227189"/>
                </a:cubicBezTo>
                <a:cubicBezTo>
                  <a:pt x="463805" y="1137780"/>
                  <a:pt x="511303" y="1042784"/>
                  <a:pt x="550419" y="944994"/>
                </a:cubicBezTo>
                <a:cubicBezTo>
                  <a:pt x="597917" y="833234"/>
                  <a:pt x="637034" y="721473"/>
                  <a:pt x="684532" y="609713"/>
                </a:cubicBezTo>
                <a:cubicBezTo>
                  <a:pt x="765558" y="419720"/>
                  <a:pt x="874524" y="229728"/>
                  <a:pt x="1050547" y="117968"/>
                </a:cubicBezTo>
                <a:cubicBezTo>
                  <a:pt x="1223775" y="9001"/>
                  <a:pt x="1433326" y="3413"/>
                  <a:pt x="1620524" y="78852"/>
                </a:cubicBezTo>
                <a:cubicBezTo>
                  <a:pt x="1813311" y="157084"/>
                  <a:pt x="1961393" y="313548"/>
                  <a:pt x="2059183" y="495159"/>
                </a:cubicBezTo>
                <a:cubicBezTo>
                  <a:pt x="2165355" y="693533"/>
                  <a:pt x="2207266" y="917054"/>
                  <a:pt x="2224030" y="1140574"/>
                </a:cubicBezTo>
                <a:cubicBezTo>
                  <a:pt x="2240794" y="1375271"/>
                  <a:pt x="2232412" y="1612762"/>
                  <a:pt x="2232412" y="1850252"/>
                </a:cubicBezTo>
                <a:cubicBezTo>
                  <a:pt x="2232412" y="2068185"/>
                  <a:pt x="2240794" y="2288912"/>
                  <a:pt x="2271528" y="2506844"/>
                </a:cubicBezTo>
                <a:cubicBezTo>
                  <a:pt x="2296674" y="2682867"/>
                  <a:pt x="2338584" y="2850507"/>
                  <a:pt x="2400052" y="3015353"/>
                </a:cubicBezTo>
                <a:lnTo>
                  <a:pt x="2427992" y="3015353"/>
                </a:lnTo>
                <a:cubicBezTo>
                  <a:pt x="2380494" y="2892417"/>
                  <a:pt x="2344172" y="2766687"/>
                  <a:pt x="2319026" y="2638162"/>
                </a:cubicBezTo>
                <a:cubicBezTo>
                  <a:pt x="2279910" y="2417436"/>
                  <a:pt x="2265940" y="2193915"/>
                  <a:pt x="2260352" y="1973189"/>
                </a:cubicBezTo>
                <a:close/>
              </a:path>
            </a:pathLst>
          </a:custGeom>
          <a:solidFill>
            <a:srgbClr val="fccdb9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Polyline: figure 65">
            <a:extLst>
              <a:ext uri="{FF2B5EF4-FFF2-40B4-BE49-F238E27FC236}">
                <a16:creationId xmlns:a16="http://schemas.microsoft.com/office/drawing/2014/main" id="{3C5A532F-0052-4BE4-AEC4-5A2DB591E307}"/>
              </a:ext>
            </a:extLst>
          </p:cNvPr>
          <p:cNvSpPr/>
          <p:nvPr/>
        </p:nvSpPr>
        <p:spPr>
          <a:xfrm rot="5400000">
            <a:off x="93881" y="-359381"/>
            <a:ext cx="2319025" cy="2810072"/>
          </a:xfrm>
          <a:custGeom>
            <a:avLst/>
            <a:gdLst>
              <a:gd name="connsiteX0" fmla="*/ 2254764 w 2319025"/>
              <a:gd name="connsiteY0" fmla="*/ 2541848 h 2810072"/>
              <a:gd name="connsiteX1" fmla="*/ 2145798 w 2319025"/>
              <a:gd name="connsiteY1" fmla="*/ 1787466 h 2810072"/>
              <a:gd name="connsiteX2" fmla="*/ 2126239 w 2319025"/>
              <a:gd name="connsiteY2" fmla="*/ 1410275 h 2810072"/>
              <a:gd name="connsiteX3" fmla="*/ 2123445 w 2319025"/>
              <a:gd name="connsiteY3" fmla="*/ 1044260 h 2810072"/>
              <a:gd name="connsiteX4" fmla="*/ 1989333 w 2319025"/>
              <a:gd name="connsiteY4" fmla="*/ 379287 h 2810072"/>
              <a:gd name="connsiteX5" fmla="*/ 1570232 w 2319025"/>
              <a:gd name="connsiteY5" fmla="*/ 18860 h 2810072"/>
              <a:gd name="connsiteX6" fmla="*/ 1296419 w 2319025"/>
              <a:gd name="connsiteY6" fmla="*/ 18860 h 2810072"/>
              <a:gd name="connsiteX7" fmla="*/ 1058929 w 2319025"/>
              <a:gd name="connsiteY7" fmla="*/ 152972 h 2810072"/>
              <a:gd name="connsiteX8" fmla="*/ 754382 w 2319025"/>
              <a:gd name="connsiteY8" fmla="*/ 669863 h 2810072"/>
              <a:gd name="connsiteX9" fmla="*/ 542037 w 2319025"/>
              <a:gd name="connsiteY9" fmla="*/ 1346013 h 2810072"/>
              <a:gd name="connsiteX10" fmla="*/ 170434 w 2319025"/>
              <a:gd name="connsiteY10" fmla="*/ 1820994 h 2810072"/>
              <a:gd name="connsiteX11" fmla="*/ 0 w 2319025"/>
              <a:gd name="connsiteY11" fmla="*/ 1941137 h 2810072"/>
              <a:gd name="connsiteX12" fmla="*/ 0 w 2319025"/>
              <a:gd name="connsiteY12" fmla="*/ 1969077 h 2810072"/>
              <a:gd name="connsiteX13" fmla="*/ 86614 w 2319025"/>
              <a:gd name="connsiteY13" fmla="*/ 1915991 h 2810072"/>
              <a:gd name="connsiteX14" fmla="*/ 494539 w 2319025"/>
              <a:gd name="connsiteY14" fmla="*/ 1485713 h 2810072"/>
              <a:gd name="connsiteX15" fmla="*/ 726442 w 2319025"/>
              <a:gd name="connsiteY15" fmla="*/ 854268 h 2810072"/>
              <a:gd name="connsiteX16" fmla="*/ 986284 w 2319025"/>
              <a:gd name="connsiteY16" fmla="*/ 264732 h 2810072"/>
              <a:gd name="connsiteX17" fmla="*/ 1480824 w 2319025"/>
              <a:gd name="connsiteY17" fmla="*/ 30036 h 2810072"/>
              <a:gd name="connsiteX18" fmla="*/ 1933453 w 2319025"/>
              <a:gd name="connsiteY18" fmla="*/ 342964 h 2810072"/>
              <a:gd name="connsiteX19" fmla="*/ 2095505 w 2319025"/>
              <a:gd name="connsiteY19" fmla="*/ 993968 h 2810072"/>
              <a:gd name="connsiteX20" fmla="*/ 2098299 w 2319025"/>
              <a:gd name="connsiteY20" fmla="*/ 1357189 h 2810072"/>
              <a:gd name="connsiteX21" fmla="*/ 2115063 w 2319025"/>
              <a:gd name="connsiteY21" fmla="*/ 1734380 h 2810072"/>
              <a:gd name="connsiteX22" fmla="*/ 2212854 w 2319025"/>
              <a:gd name="connsiteY22" fmla="*/ 2483174 h 2810072"/>
              <a:gd name="connsiteX23" fmla="*/ 2285498 w 2319025"/>
              <a:gd name="connsiteY23" fmla="*/ 2810073 h 2810072"/>
              <a:gd name="connsiteX24" fmla="*/ 2319026 w 2319025"/>
              <a:gd name="connsiteY24" fmla="*/ 2810073 h 2810072"/>
              <a:gd name="connsiteX25" fmla="*/ 2254764 w 2319025"/>
              <a:gd name="connsiteY25" fmla="*/ 2541848 h 281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19025" h="2810072">
                <a:moveTo>
                  <a:pt x="2254764" y="2541848"/>
                </a:moveTo>
                <a:cubicBezTo>
                  <a:pt x="2204472" y="2293182"/>
                  <a:pt x="2168149" y="2041721"/>
                  <a:pt x="2145798" y="1787466"/>
                </a:cubicBezTo>
                <a:cubicBezTo>
                  <a:pt x="2134621" y="1661736"/>
                  <a:pt x="2129033" y="1536006"/>
                  <a:pt x="2126239" y="1410275"/>
                </a:cubicBezTo>
                <a:cubicBezTo>
                  <a:pt x="2123445" y="1287339"/>
                  <a:pt x="2126239" y="1167197"/>
                  <a:pt x="2123445" y="1044260"/>
                </a:cubicBezTo>
                <a:cubicBezTo>
                  <a:pt x="2117857" y="817946"/>
                  <a:pt x="2098299" y="580455"/>
                  <a:pt x="1989333" y="379287"/>
                </a:cubicBezTo>
                <a:cubicBezTo>
                  <a:pt x="1899925" y="214440"/>
                  <a:pt x="1754636" y="71946"/>
                  <a:pt x="1570232" y="18860"/>
                </a:cubicBezTo>
                <a:cubicBezTo>
                  <a:pt x="1480824" y="-6287"/>
                  <a:pt x="1385827" y="-6287"/>
                  <a:pt x="1296419" y="18860"/>
                </a:cubicBezTo>
                <a:cubicBezTo>
                  <a:pt x="1207011" y="44006"/>
                  <a:pt x="1125985" y="94298"/>
                  <a:pt x="1058929" y="152972"/>
                </a:cubicBezTo>
                <a:cubicBezTo>
                  <a:pt x="905258" y="289878"/>
                  <a:pt x="813056" y="477077"/>
                  <a:pt x="754382" y="669863"/>
                </a:cubicBezTo>
                <a:cubicBezTo>
                  <a:pt x="684532" y="896178"/>
                  <a:pt x="645416" y="1130875"/>
                  <a:pt x="542037" y="1346013"/>
                </a:cubicBezTo>
                <a:cubicBezTo>
                  <a:pt x="452629" y="1533212"/>
                  <a:pt x="324105" y="1692470"/>
                  <a:pt x="170434" y="1820994"/>
                </a:cubicBezTo>
                <a:cubicBezTo>
                  <a:pt x="117348" y="1865699"/>
                  <a:pt x="58674" y="1904815"/>
                  <a:pt x="0" y="1941137"/>
                </a:cubicBezTo>
                <a:lnTo>
                  <a:pt x="0" y="1969077"/>
                </a:lnTo>
                <a:cubicBezTo>
                  <a:pt x="30734" y="1952313"/>
                  <a:pt x="58674" y="1935549"/>
                  <a:pt x="86614" y="1915991"/>
                </a:cubicBezTo>
                <a:cubicBezTo>
                  <a:pt x="251461" y="1804230"/>
                  <a:pt x="391161" y="1656148"/>
                  <a:pt x="494539" y="1485713"/>
                </a:cubicBezTo>
                <a:cubicBezTo>
                  <a:pt x="611888" y="1292927"/>
                  <a:pt x="667768" y="1072200"/>
                  <a:pt x="726442" y="854268"/>
                </a:cubicBezTo>
                <a:cubicBezTo>
                  <a:pt x="782322" y="644717"/>
                  <a:pt x="846584" y="435167"/>
                  <a:pt x="986284" y="264732"/>
                </a:cubicBezTo>
                <a:cubicBezTo>
                  <a:pt x="1109221" y="119444"/>
                  <a:pt x="1282449" y="10478"/>
                  <a:pt x="1480824" y="30036"/>
                </a:cubicBezTo>
                <a:cubicBezTo>
                  <a:pt x="1670816" y="49594"/>
                  <a:pt x="1832869" y="186500"/>
                  <a:pt x="1933453" y="342964"/>
                </a:cubicBezTo>
                <a:cubicBezTo>
                  <a:pt x="2056389" y="535751"/>
                  <a:pt x="2087123" y="767654"/>
                  <a:pt x="2095505" y="993968"/>
                </a:cubicBezTo>
                <a:cubicBezTo>
                  <a:pt x="2098299" y="1114111"/>
                  <a:pt x="2098299" y="1237047"/>
                  <a:pt x="2098299" y="1357189"/>
                </a:cubicBezTo>
                <a:cubicBezTo>
                  <a:pt x="2101093" y="1482920"/>
                  <a:pt x="2106681" y="1608650"/>
                  <a:pt x="2115063" y="1734380"/>
                </a:cubicBezTo>
                <a:cubicBezTo>
                  <a:pt x="2134621" y="1985841"/>
                  <a:pt x="2165355" y="2234508"/>
                  <a:pt x="2212854" y="2483174"/>
                </a:cubicBezTo>
                <a:cubicBezTo>
                  <a:pt x="2232412" y="2592141"/>
                  <a:pt x="2257558" y="2701107"/>
                  <a:pt x="2285498" y="2810073"/>
                </a:cubicBezTo>
                <a:lnTo>
                  <a:pt x="2319026" y="2810073"/>
                </a:lnTo>
                <a:cubicBezTo>
                  <a:pt x="2293880" y="2723459"/>
                  <a:pt x="2271528" y="2634051"/>
                  <a:pt x="2254764" y="2541848"/>
                </a:cubicBezTo>
                <a:close/>
              </a:path>
            </a:pathLst>
          </a:custGeom>
          <a:solidFill>
            <a:srgbClr val="fccdb9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Polyline: figure 66">
            <a:extLst>
              <a:ext uri="{FF2B5EF4-FFF2-40B4-BE49-F238E27FC236}">
                <a16:creationId xmlns:a16="http://schemas.microsoft.com/office/drawing/2014/main" id="{EA1FFCDD-A4BC-431A-9A39-317209EEDED4}"/>
              </a:ext>
            </a:extLst>
          </p:cNvPr>
          <p:cNvSpPr/>
          <p:nvPr/>
        </p:nvSpPr>
        <p:spPr>
          <a:xfrm rot="5400000">
            <a:off x="156594" y="-430476"/>
            <a:ext cx="2061977" cy="2695214"/>
          </a:xfrm>
          <a:custGeom>
            <a:avLst/>
            <a:gdLst>
              <a:gd name="connsiteX0" fmla="*/ 1989333 w 2061977"/>
              <a:gd name="connsiteY0" fmla="*/ 2295671 h 2695214"/>
              <a:gd name="connsiteX1" fmla="*/ 1989333 w 2061977"/>
              <a:gd name="connsiteY1" fmla="*/ 1672608 h 2695214"/>
              <a:gd name="connsiteX2" fmla="*/ 2000509 w 2061977"/>
              <a:gd name="connsiteY2" fmla="*/ 1038368 h 2695214"/>
              <a:gd name="connsiteX3" fmla="*/ 1888749 w 2061977"/>
              <a:gd name="connsiteY3" fmla="*/ 434862 h 2695214"/>
              <a:gd name="connsiteX4" fmla="*/ 1508764 w 2061977"/>
              <a:gd name="connsiteY4" fmla="*/ 18555 h 2695214"/>
              <a:gd name="connsiteX5" fmla="*/ 1240539 w 2061977"/>
              <a:gd name="connsiteY5" fmla="*/ 32525 h 2695214"/>
              <a:gd name="connsiteX6" fmla="*/ 1058929 w 2061977"/>
              <a:gd name="connsiteY6" fmla="*/ 208548 h 2695214"/>
              <a:gd name="connsiteX7" fmla="*/ 949962 w 2061977"/>
              <a:gd name="connsiteY7" fmla="*/ 457215 h 2695214"/>
              <a:gd name="connsiteX8" fmla="*/ 852172 w 2061977"/>
              <a:gd name="connsiteY8" fmla="*/ 770143 h 2695214"/>
              <a:gd name="connsiteX9" fmla="*/ 620270 w 2061977"/>
              <a:gd name="connsiteY9" fmla="*/ 1387619 h 2695214"/>
              <a:gd name="connsiteX10" fmla="*/ 262637 w 2061977"/>
              <a:gd name="connsiteY10" fmla="*/ 1854218 h 2695214"/>
              <a:gd name="connsiteX11" fmla="*/ 0 w 2061977"/>
              <a:gd name="connsiteY11" fmla="*/ 2019065 h 2695214"/>
              <a:gd name="connsiteX12" fmla="*/ 0 w 2061977"/>
              <a:gd name="connsiteY12" fmla="*/ 2049799 h 2695214"/>
              <a:gd name="connsiteX13" fmla="*/ 142494 w 2061977"/>
              <a:gd name="connsiteY13" fmla="*/ 1977155 h 2695214"/>
              <a:gd name="connsiteX14" fmla="*/ 536449 w 2061977"/>
              <a:gd name="connsiteY14" fmla="*/ 1585994 h 2695214"/>
              <a:gd name="connsiteX15" fmla="*/ 799086 w 2061977"/>
              <a:gd name="connsiteY15" fmla="*/ 1007634 h 2695214"/>
              <a:gd name="connsiteX16" fmla="*/ 991872 w 2061977"/>
              <a:gd name="connsiteY16" fmla="*/ 395746 h 2695214"/>
              <a:gd name="connsiteX17" fmla="*/ 1349505 w 2061977"/>
              <a:gd name="connsiteY17" fmla="*/ 26937 h 2695214"/>
              <a:gd name="connsiteX18" fmla="*/ 1623318 w 2061977"/>
              <a:gd name="connsiteY18" fmla="*/ 102376 h 2695214"/>
              <a:gd name="connsiteX19" fmla="*/ 1813311 w 2061977"/>
              <a:gd name="connsiteY19" fmla="*/ 331484 h 2695214"/>
              <a:gd name="connsiteX20" fmla="*/ 1961393 w 2061977"/>
              <a:gd name="connsiteY20" fmla="*/ 926608 h 2695214"/>
              <a:gd name="connsiteX21" fmla="*/ 1966981 w 2061977"/>
              <a:gd name="connsiteY21" fmla="*/ 1552465 h 2695214"/>
              <a:gd name="connsiteX22" fmla="*/ 1961393 w 2061977"/>
              <a:gd name="connsiteY22" fmla="*/ 2181117 h 2695214"/>
              <a:gd name="connsiteX23" fmla="*/ 2042419 w 2061977"/>
              <a:gd name="connsiteY23" fmla="*/ 2695215 h 2695214"/>
              <a:gd name="connsiteX24" fmla="*/ 2061977 w 2061977"/>
              <a:gd name="connsiteY24" fmla="*/ 2695215 h 2695214"/>
              <a:gd name="connsiteX25" fmla="*/ 1989333 w 2061977"/>
              <a:gd name="connsiteY25" fmla="*/ 2295671 h 269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1977" h="2695214">
                <a:moveTo>
                  <a:pt x="1989333" y="2295671"/>
                </a:moveTo>
                <a:cubicBezTo>
                  <a:pt x="1972569" y="2088915"/>
                  <a:pt x="1978157" y="1879364"/>
                  <a:pt x="1989333" y="1672608"/>
                </a:cubicBezTo>
                <a:cubicBezTo>
                  <a:pt x="2000509" y="1463057"/>
                  <a:pt x="2011685" y="1250713"/>
                  <a:pt x="2000509" y="1038368"/>
                </a:cubicBezTo>
                <a:cubicBezTo>
                  <a:pt x="1989333" y="834406"/>
                  <a:pt x="1958599" y="627649"/>
                  <a:pt x="1888749" y="434862"/>
                </a:cubicBezTo>
                <a:cubicBezTo>
                  <a:pt x="1821692" y="253252"/>
                  <a:pt x="1704344" y="77229"/>
                  <a:pt x="1508764" y="18555"/>
                </a:cubicBezTo>
                <a:cubicBezTo>
                  <a:pt x="1419356" y="-9385"/>
                  <a:pt x="1324359" y="-6591"/>
                  <a:pt x="1240539" y="32525"/>
                </a:cubicBezTo>
                <a:cubicBezTo>
                  <a:pt x="1162307" y="68847"/>
                  <a:pt x="1103633" y="135904"/>
                  <a:pt x="1058929" y="208548"/>
                </a:cubicBezTo>
                <a:cubicBezTo>
                  <a:pt x="1011431" y="286780"/>
                  <a:pt x="980696" y="373394"/>
                  <a:pt x="949962" y="457215"/>
                </a:cubicBezTo>
                <a:cubicBezTo>
                  <a:pt x="916434" y="560593"/>
                  <a:pt x="882906" y="663971"/>
                  <a:pt x="852172" y="770143"/>
                </a:cubicBezTo>
                <a:cubicBezTo>
                  <a:pt x="787910" y="979694"/>
                  <a:pt x="720854" y="1192039"/>
                  <a:pt x="620270" y="1387619"/>
                </a:cubicBezTo>
                <a:cubicBezTo>
                  <a:pt x="530861" y="1566435"/>
                  <a:pt x="413513" y="1725694"/>
                  <a:pt x="262637" y="1854218"/>
                </a:cubicBezTo>
                <a:cubicBezTo>
                  <a:pt x="184404" y="1921275"/>
                  <a:pt x="94996" y="1977155"/>
                  <a:pt x="0" y="2019065"/>
                </a:cubicBezTo>
                <a:lnTo>
                  <a:pt x="0" y="2049799"/>
                </a:lnTo>
                <a:cubicBezTo>
                  <a:pt x="50292" y="2030241"/>
                  <a:pt x="97790" y="2005095"/>
                  <a:pt x="142494" y="1977155"/>
                </a:cubicBezTo>
                <a:cubicBezTo>
                  <a:pt x="301753" y="1879364"/>
                  <a:pt x="433071" y="1742458"/>
                  <a:pt x="536449" y="1585994"/>
                </a:cubicBezTo>
                <a:cubicBezTo>
                  <a:pt x="653798" y="1409971"/>
                  <a:pt x="734824" y="1208803"/>
                  <a:pt x="799086" y="1007634"/>
                </a:cubicBezTo>
                <a:cubicBezTo>
                  <a:pt x="866142" y="803671"/>
                  <a:pt x="919228" y="596915"/>
                  <a:pt x="991872" y="395746"/>
                </a:cubicBezTo>
                <a:cubicBezTo>
                  <a:pt x="1050547" y="230900"/>
                  <a:pt x="1153925" y="46495"/>
                  <a:pt x="1349505" y="26937"/>
                </a:cubicBezTo>
                <a:cubicBezTo>
                  <a:pt x="1444502" y="18555"/>
                  <a:pt x="1542292" y="49289"/>
                  <a:pt x="1623318" y="102376"/>
                </a:cubicBezTo>
                <a:cubicBezTo>
                  <a:pt x="1707138" y="158256"/>
                  <a:pt x="1768606" y="242076"/>
                  <a:pt x="1813311" y="331484"/>
                </a:cubicBezTo>
                <a:cubicBezTo>
                  <a:pt x="1908307" y="513095"/>
                  <a:pt x="1944629" y="722645"/>
                  <a:pt x="1961393" y="926608"/>
                </a:cubicBezTo>
                <a:cubicBezTo>
                  <a:pt x="1978157" y="1133364"/>
                  <a:pt x="1972569" y="1342915"/>
                  <a:pt x="1966981" y="1552465"/>
                </a:cubicBezTo>
                <a:cubicBezTo>
                  <a:pt x="1961393" y="1762016"/>
                  <a:pt x="1950217" y="1971567"/>
                  <a:pt x="1961393" y="2181117"/>
                </a:cubicBezTo>
                <a:cubicBezTo>
                  <a:pt x="1969775" y="2354346"/>
                  <a:pt x="1992127" y="2527574"/>
                  <a:pt x="2042419" y="2695215"/>
                </a:cubicBezTo>
                <a:lnTo>
                  <a:pt x="2061977" y="2695215"/>
                </a:lnTo>
                <a:cubicBezTo>
                  <a:pt x="2022861" y="2561102"/>
                  <a:pt x="2000509" y="2429784"/>
                  <a:pt x="1989333" y="2295671"/>
                </a:cubicBezTo>
                <a:close/>
              </a:path>
            </a:pathLst>
          </a:custGeom>
          <a:solidFill>
            <a:srgbClr val="fccdb9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Drawing 143">
            <a:extLst>
              <a:ext uri="{FF2B5EF4-FFF2-40B4-BE49-F238E27FC236}">
                <a16:creationId xmlns:a16="http://schemas.microsoft.com/office/drawing/2014/main" id="{4E48E65A-3C09-4A8E-AC7D-88E8BCE124D5}"/>
              </a:ext>
            </a:extLst>
          </p:cNvPr>
          <p:cNvSpPr/>
          <p:nvPr/>
        </p:nvSpPr>
        <p:spPr>
          <a:xfrm rot="5400000">
            <a:off x="6339589" y="-1566929"/>
            <a:ext cx="2537928" cy="5324502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Drawing 67">
            <a:extLst>
              <a:ext uri="{FF2B5EF4-FFF2-40B4-BE49-F238E27FC236}">
                <a16:creationId xmlns:a16="http://schemas.microsoft.com/office/drawing/2014/main" id="{BFFD5858-236D-4C57-8EDC-31CA7C0DA28F}"/>
              </a:ext>
            </a:extLst>
          </p:cNvPr>
          <p:cNvGrpSpPr/>
          <p:nvPr/>
        </p:nvGrpSpPr>
        <p:grpSpPr>
          <a:xfrm rot="16200000">
            <a:off x="6823529" y="-477068"/>
            <a:ext cx="1008605" cy="1522708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73B833B4-98C5-432B-86C2-22398F92F693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D796158-9011-485E-BA7E-40BCC8F82018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6ADC572E-3606-42CE-8485-2D0EBCFDDFF8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37CF70DD-4340-4697-AAD5-BA37CA325BBE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D520A1E3-5B49-45C7-B99A-2F94D96A699B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6A9A85FE-3B99-49E3-852B-F5245CC3F29B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213DAEDC-B480-4C63-AA44-C6A190A73D42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EAE83F12-2B68-4A9C-A7A4-AEA60DA8D456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EC3DB7F5-3F6A-48CF-9770-F2AE84CD6F72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09C2123C-B55C-4F49-A16B-CB8F04EFD1CB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A60CF33E-9E2C-43FD-9B8F-AD94A76E80DB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4376968F-66A9-4C7F-B303-3DAC9D582F50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102FE93F-3CD6-43DC-BE26-2563FFDDB264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3A6B7C80-E86A-4420-ACB0-2806B414B967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9D9F8009-828F-4F1D-8C28-671C9D196EA0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A639A4-4A2C-4889-BF84-7CFAC6A16F73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83629A1-9706-4555-991A-F202CE3FD578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8096422F-065B-41F4-BFF2-D628EC94C975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2B2D7E49-D1DD-46DC-9579-E0AD01324FC2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AA495931-8506-4F9D-8850-92A6DD4B062E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5875C18F-96B2-47E5-9E18-BBD1C6BDC371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C8B5BDD8-2432-4E56-9B00-29FF628017DB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E36934F-E194-4044-AEFC-9449706B2043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ED2C17F5-5239-40C3-82CC-76A4109418FC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E1366E24-AA16-4BF8-9FBF-DD7D68759F2D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89793F2F-74C0-400A-82E5-F2A41546C847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19FBC8D4-93CA-4800-90D5-7B33CD0A3D72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4F7AAE01-D7FC-4556-8CCA-7989B606A03F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A14647EE-B7C3-4D9D-BCD8-64FF59EDFF8D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D46C888F-3B57-4F2C-89EB-9647137278D1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E2AF4107-1A26-4974-8C1E-AB4F31C55361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A13482E0-938C-4015-8F1A-88E0BD817709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050E72C8-923E-4F55-9572-99EE1586E0E1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17AE8B27-C36A-4E92-A2D3-D4DE9622C4C7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2D2702AE-930D-4DA3-8098-0824D935846C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D05D4603-91D4-4F87-B270-D3DDC30CE7BA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6FD776A1-CA1C-46B1-9441-9BC0C2D1D512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BF18B73A-D37C-45B8-B0E6-0914A99FCC14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9ADAA899-0963-4C69-8C0D-03B1545E94DF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FAE138E9-4664-427C-8F72-36BE3CDEDB86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95D3B1B8-0978-4903-A750-CA5CBA2055BF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2F58931A-B53D-48FC-98D2-EC719DC6A216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392D180C-2895-4AB5-9724-D5527F6437E9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4381E10E-5800-4FF8-AABA-364D57C13140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561A4D00-1222-4BEC-AA49-1DC7C357EDE4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C68609E1-7F1F-4C2D-B362-DEF49C19FB46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8B7616EA-7849-4B02-8203-96EBB976EB42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B6A80E70-EB55-43AB-A543-D0C39814F89D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152D97EE-0752-4E19-925C-3CA884F4F514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208BD5AD-0150-4695-898E-3F223EE0BF82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EF41A78D-6451-487D-A64E-FB24D26EDE10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56B2C89E-8CA8-4743-8425-1C6DE957EF33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90A76C6E-EF80-416C-9C79-0677FBA67A84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AF3050FA-4CC2-4C28-BF26-283ECE683E67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D4DDBCF2-4B39-449C-B260-2F6A0A4170D2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C0148075-3F93-4F35-8BB3-EEBDB5C66403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A53C3813-B9F6-44B6-9EBC-6079FED581E7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91C097EB-AC63-41D8-8609-B058AE77B1AE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E52A687C-F922-4466-85A2-DC7918DA3464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00455AE3-5911-4A5F-9D74-D56091AA0540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A03BCE92-E0F8-469E-A5A6-0797E070F7C1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9C6B9C42-C918-4457-B8DB-B8541093F7C7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7737CB0C-3C66-419D-AED1-A8737D18C1A6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CF4DEC48-92A6-479D-824F-122E9E3D45B8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CFE5743F-3669-477C-81AB-CEB069361FEA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A1D8902C-0453-4B4B-B870-29EE402C68DE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AD1C6156-39C9-42B0-B901-A1896A3D6AF6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35953C74-1867-45CE-8589-FF2B04310EAA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A7CCCFAF-A8BD-4266-9C23-170493274D86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076C1DAF-2DD0-4D69-A9D0-14C6CC8A9821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3CF063C6-1820-4C7E-8434-94B9B5AC1C35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7AF5FCE8-3713-4741-AE3B-D8ED71CEB7D1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034E54D7-C4E5-4856-8FCE-63FB3A5D49B8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Drawing 145">
            <a:extLst>
              <a:ext uri="{FF2B5EF4-FFF2-40B4-BE49-F238E27FC236}">
                <a16:creationId xmlns:a16="http://schemas.microsoft.com/office/drawing/2014/main" id="{0EF519E1-37F8-4905-94FB-E27D6F5D70F9}"/>
              </a:ext>
            </a:extLst>
          </p:cNvPr>
          <p:cNvSpPr/>
          <p:nvPr/>
        </p:nvSpPr>
        <p:spPr>
          <a:xfrm>
            <a:off x="9843795" y="1580794"/>
            <a:ext cx="2569844" cy="2686473"/>
          </a:xfrm>
          <a:custGeom>
            <a:avLst/>
            <a:gdLst>
              <a:gd name="connsiteX0" fmla="*/ 912616 w 912616"/>
              <a:gd name="connsiteY0" fmla="*/ 205369 h 954034"/>
              <a:gd name="connsiteX1" fmla="*/ 830701 w 912616"/>
              <a:gd name="connsiteY1" fmla="*/ 197749 h 954034"/>
              <a:gd name="connsiteX2" fmla="*/ 222054 w 912616"/>
              <a:gd name="connsiteY2" fmla="*/ 2487 h 954034"/>
              <a:gd name="connsiteX3" fmla="*/ 17266 w 912616"/>
              <a:gd name="connsiteY3" fmla="*/ 71067 h 954034"/>
              <a:gd name="connsiteX4" fmla="*/ 31554 w 912616"/>
              <a:gd name="connsiteY4" fmla="*/ 298714 h 954034"/>
              <a:gd name="connsiteX5" fmla="*/ 32506 w 912616"/>
              <a:gd name="connsiteY5" fmla="*/ 473022 h 954034"/>
              <a:gd name="connsiteX6" fmla="*/ 15361 w 912616"/>
              <a:gd name="connsiteY6" fmla="*/ 587322 h 954034"/>
              <a:gd name="connsiteX7" fmla="*/ 186811 w 912616"/>
              <a:gd name="connsiteY7" fmla="*/ 761629 h 954034"/>
              <a:gd name="connsiteX8" fmla="*/ 625914 w 912616"/>
              <a:gd name="connsiteY8" fmla="*/ 889264 h 954034"/>
              <a:gd name="connsiteX9" fmla="*/ 912616 w 912616"/>
              <a:gd name="connsiteY9" fmla="*/ 954034 h 954034"/>
              <a:gd name="connsiteX10" fmla="*/ 912616 w 912616"/>
              <a:gd name="connsiteY10" fmla="*/ 205369 h 95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2616" h="954034">
                <a:moveTo>
                  <a:pt x="912616" y="205369"/>
                </a:moveTo>
                <a:cubicBezTo>
                  <a:pt x="882136" y="203464"/>
                  <a:pt x="852609" y="202512"/>
                  <a:pt x="830701" y="197749"/>
                </a:cubicBezTo>
                <a:cubicBezTo>
                  <a:pt x="623056" y="150124"/>
                  <a:pt x="436366" y="28204"/>
                  <a:pt x="222054" y="2487"/>
                </a:cubicBezTo>
                <a:cubicBezTo>
                  <a:pt x="145854" y="-6086"/>
                  <a:pt x="55366" y="5344"/>
                  <a:pt x="17266" y="71067"/>
                </a:cubicBezTo>
                <a:cubicBezTo>
                  <a:pt x="-21786" y="138694"/>
                  <a:pt x="15361" y="222514"/>
                  <a:pt x="31554" y="298714"/>
                </a:cubicBezTo>
                <a:cubicBezTo>
                  <a:pt x="43936" y="355864"/>
                  <a:pt x="43936" y="415872"/>
                  <a:pt x="32506" y="473022"/>
                </a:cubicBezTo>
                <a:cubicBezTo>
                  <a:pt x="24886" y="511122"/>
                  <a:pt x="11551" y="548269"/>
                  <a:pt x="15361" y="587322"/>
                </a:cubicBezTo>
                <a:cubicBezTo>
                  <a:pt x="22981" y="673047"/>
                  <a:pt x="107754" y="727339"/>
                  <a:pt x="186811" y="761629"/>
                </a:cubicBezTo>
                <a:cubicBezTo>
                  <a:pt x="326829" y="821637"/>
                  <a:pt x="477324" y="855927"/>
                  <a:pt x="625914" y="889264"/>
                </a:cubicBezTo>
                <a:cubicBezTo>
                  <a:pt x="721164" y="911172"/>
                  <a:pt x="817366" y="932127"/>
                  <a:pt x="912616" y="954034"/>
                </a:cubicBezTo>
                <a:lnTo>
                  <a:pt x="912616" y="20536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9" name="Drawing 147">
            <a:extLst>
              <a:ext uri="{FF2B5EF4-FFF2-40B4-BE49-F238E27FC236}">
                <a16:creationId xmlns:a16="http://schemas.microsoft.com/office/drawing/2014/main" id="{7C6DE31B-9862-4FE5-BFD0-623EFE7342D7}"/>
              </a:ext>
            </a:extLst>
          </p:cNvPr>
          <p:cNvGrpSpPr/>
          <p:nvPr/>
        </p:nvGrpSpPr>
        <p:grpSpPr>
          <a:xfrm rot="10800000">
            <a:off x="10923348" y="167889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B995FFDF-877F-44C2-A892-DC2D8EABF081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863D0CD2-CDC9-4059-8808-563A7262D0FD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4" name="Picture Placeholder 6">
            <a:extLst>
              <a:ext uri="{FF2B5EF4-FFF2-40B4-BE49-F238E27FC236}">
                <a16:creationId xmlns:a16="http://schemas.microsoft.com/office/drawing/2014/main" id="{ADF59540-0389-4DCA-9954-A18A3EED46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60262" y="-1656524"/>
            <a:ext cx="4727077" cy="4727077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4AD802E-6B9B-49D0-80A7-B0BBE141F0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784510" y="-2848037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18" name="Drawing 4">
            <a:extLst>
              <a:ext uri="{FF2B5EF4-FFF2-40B4-BE49-F238E27FC236}">
                <a16:creationId xmlns:a16="http://schemas.microsoft.com/office/drawing/2014/main" id="{AAF437F2-A399-4F26-B0E4-C3DD7848017B}"/>
              </a:ext>
            </a:extLst>
          </p:cNvPr>
          <p:cNvGrpSpPr/>
          <p:nvPr userDrawn="1"/>
        </p:nvGrpSpPr>
        <p:grpSpPr>
          <a:xfrm rot="16200000">
            <a:off x="10005931" y="5862530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1BB1D9-7DD2-4F50-96D4-68642AC6B15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364F02C-E235-4407-8D90-F7E466585219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9BF229F-5442-441B-AC17-C012A1DCDF04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78C54E3-9B35-4A45-B85C-9616E9A18EFD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A511921-B073-413F-8534-4C0F97D2E0D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16D167C-058B-4D9D-AB4A-0293D832DDC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6D36B000-A4C8-470D-8BFF-B01F68372D5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359BF2E9-4153-48A8-9973-38331114FCEC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F720803-4963-4C6A-9D6A-7C688CF2A3D4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DDCC06E-054B-450F-9A5B-470E3CCACAAE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A83CCB-4806-41CA-A242-B0F1579EEBE3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B1682500-CFFD-442C-A0ED-EF3D095ED6F3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996F5E-AA7B-415E-A9DB-01182EC32A7D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8F2B512-5329-4983-B871-93F2A7A0734D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01931E6-49FB-48D6-8EFE-51DAB71D5CE7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8068F6E-EF3A-46B9-929F-8D21F39D26E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A6BA61D-A77A-4C99-A5D1-9B7A1E5E22D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47D7543-57A6-4291-8257-8DA8959ADE45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395AC28-240F-4B29-8F18-EC71326F2265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07B28A9-B9D7-402B-A35D-2F913FA21EFF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5AD89AFC-4CE6-470F-946F-15773F09096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D82D6D-1FD5-4470-A927-BF55AFFACE05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CE30FC-957F-4DA1-92BF-426BF8A54C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1670E2D-A842-4D23-A40B-4A50257E703B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40690EC-516F-4CC9-B129-F98AFACBA24F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66E79BEA-6D14-45EF-9CFB-94BAF015DE3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4BF256D-9C5E-49B9-A1F7-0ED972907B7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63AFC16-FE63-4E7E-89EE-EC11EC22C91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F591FC-B785-4257-BEC2-EBE2E023EDE3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D1BFB35-9840-4274-895C-DE059AF7FDB9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4FE9503-03AB-4D43-973B-1A7E6AF3408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288ADE4-C69D-4513-9E26-9267F780EA38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6D21FE3-7FFC-4EDB-A8DD-368423E96192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1845B201-D134-4CDD-B139-7F11B68133F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772532C-7B04-4745-8403-3A7083E9465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DBBA0AA-81E3-4B0A-8E8F-60E66A5FBBD7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81B4F5F1-C4F8-4DE4-B319-012BF45B76F3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80A1CD4-9B60-4BB1-AFD0-998FCF0FE2FE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43886D2-F8D3-47FB-9108-6D5D549E58DA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7C276A-FABE-45D1-BB4B-6E842F3758BE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69B66D95-504E-4D43-89F4-DC03BAB28F6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B11F7D-02A9-4D66-A62B-EE53E4F46912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75383EE5-8D4F-499C-BDDF-72E8266ABD30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88718BC-C0E0-45C7-804F-C442612B358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03C11414-BB50-4C89-96CD-EF8492D0853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74CFBB3-DF09-4A0F-9357-F4D4AE864EC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E234B101-1564-4492-8520-325C9F0CBC4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14E88C4F-06B1-448F-B8B1-84E1009CBCE1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178DBC-77F7-476E-A003-D7AA0DC1BE3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2314DE9-1786-4F63-B1AE-E912D3FC917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3D8D579-B074-47AA-96E0-5FF347CF4207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3D01F49-2EAC-4734-B022-B23180443D45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Drawing 8">
            <a:extLst>
              <a:ext uri="{FF2B5EF4-FFF2-40B4-BE49-F238E27FC236}">
                <a16:creationId xmlns:a16="http://schemas.microsoft.com/office/drawing/2014/main" id="{C4F5451E-AF69-47C0-96BC-FEB948EE38B7}"/>
              </a:ext>
            </a:extLst>
          </p:cNvPr>
          <p:cNvSpPr/>
          <p:nvPr/>
        </p:nvSpPr>
        <p:spPr>
          <a:xfrm>
            <a:off x="8380293" y="1005804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3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9">
            <a:extLst>
              <a:ext uri="{FF2B5EF4-FFF2-40B4-BE49-F238E27FC236}">
                <a16:creationId xmlns:a16="http://schemas.microsoft.com/office/drawing/2014/main" id="{56E2C928-1333-4E28-BCC6-C33E7A7AA9D0}"/>
              </a:ext>
            </a:extLst>
          </p:cNvPr>
          <p:cNvSpPr/>
          <p:nvPr/>
        </p:nvSpPr>
        <p:spPr>
          <a:xfrm rot="5400000">
            <a:off x="-1555960" y="4492860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rawing 14">
            <a:extLst>
              <a:ext uri="{FF2B5EF4-FFF2-40B4-BE49-F238E27FC236}">
                <a16:creationId xmlns:a16="http://schemas.microsoft.com/office/drawing/2014/main" id="{971CFDED-CBF7-47A7-A460-01754FB629B1}"/>
              </a:ext>
            </a:extLst>
          </p:cNvPr>
          <p:cNvSpPr/>
          <p:nvPr/>
        </p:nvSpPr>
        <p:spPr>
          <a:xfrm>
            <a:off x="3986552" y="-4896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Drawing 13">
            <a:extLst>
              <a:ext uri="{FF2B5EF4-FFF2-40B4-BE49-F238E27FC236}">
                <a16:creationId xmlns:a16="http://schemas.microsoft.com/office/drawing/2014/main" id="{AFB27189-1102-4F90-84BC-DA0C34017D5B}"/>
              </a:ext>
            </a:extLst>
          </p:cNvPr>
          <p:cNvGrpSpPr/>
          <p:nvPr/>
        </p:nvGrpSpPr>
        <p:grpSpPr>
          <a:xfrm>
            <a:off x="6891336" y="-50799"/>
            <a:ext cx="5842867" cy="6997853"/>
            <a:chOff x="6891336" y="-50799"/>
            <a:chExt cx="5842867" cy="6997853"/>
          </a:xfrm>
          <a:solidFill>
            <a:srgbClr val="fccdb9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3FE04126-5750-42B6-84B8-BA4D370D2FD4}"/>
                </a:ext>
              </a:extLst>
            </p:cNvPr>
            <p:cNvSpPr/>
            <p:nvPr/>
          </p:nvSpPr>
          <p:spPr>
            <a:xfrm>
              <a:off x="910424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351C04D-0687-44F4-A5BB-CBF40E170536}"/>
                </a:ext>
              </a:extLst>
            </p:cNvPr>
            <p:cNvSpPr/>
            <p:nvPr/>
          </p:nvSpPr>
          <p:spPr>
            <a:xfrm>
              <a:off x="698839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1B838147-1286-43E6-861C-A19F0F3F160F}"/>
                </a:ext>
              </a:extLst>
            </p:cNvPr>
            <p:cNvSpPr/>
            <p:nvPr/>
          </p:nvSpPr>
          <p:spPr>
            <a:xfrm>
              <a:off x="689133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56B734C7-7782-444A-A169-001A846F198C}"/>
                </a:ext>
              </a:extLst>
            </p:cNvPr>
            <p:cNvSpPr/>
            <p:nvPr/>
          </p:nvSpPr>
          <p:spPr>
            <a:xfrm>
              <a:off x="888101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23EC586-CA52-490F-A89B-4AADA2636F69}"/>
              </a:ext>
            </a:extLst>
          </p:cNvPr>
          <p:cNvGrpSpPr/>
          <p:nvPr userDrawn="1"/>
        </p:nvGrpSpPr>
        <p:grpSpPr>
          <a:xfrm>
            <a:off x="-29662" y="4219857"/>
            <a:ext cx="2622724" cy="2638142"/>
            <a:chOff x="-29662" y="4219857"/>
            <a:chExt cx="2622724" cy="2638142"/>
          </a:xfrm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4CA8844-6A5B-4E9F-BF78-88BF7BEE5BBD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681B91BD-6AD5-4C65-A35D-056AE60819B8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9007D59F-4108-4E9B-91CF-FB826F552DC5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87E1269B-6BF3-44D9-9454-14023B147D6F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51558816-1CDE-4A93-BAC6-D862D82513FB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Drawing 143">
            <a:extLst>
              <a:ext uri="{FF2B5EF4-FFF2-40B4-BE49-F238E27FC236}">
                <a16:creationId xmlns:a16="http://schemas.microsoft.com/office/drawing/2014/main" id="{47C5A183-EED3-40DF-B362-37BE7F46ED43}"/>
              </a:ext>
            </a:extLst>
          </p:cNvPr>
          <p:cNvSpPr/>
          <p:nvPr userDrawn="1"/>
        </p:nvSpPr>
        <p:spPr>
          <a:xfrm rot="5400000">
            <a:off x="7875188" y="-2529712"/>
            <a:ext cx="2537928" cy="5324502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Drawing 67">
            <a:extLst>
              <a:ext uri="{FF2B5EF4-FFF2-40B4-BE49-F238E27FC236}">
                <a16:creationId xmlns:a16="http://schemas.microsoft.com/office/drawing/2014/main" id="{152B730A-2ACC-48E6-9BDA-A94EC17C0718}"/>
              </a:ext>
            </a:extLst>
          </p:cNvPr>
          <p:cNvGrpSpPr/>
          <p:nvPr userDrawn="1"/>
        </p:nvGrpSpPr>
        <p:grpSpPr>
          <a:xfrm rot="16200000">
            <a:off x="8765529" y="-421851"/>
            <a:ext cx="1008605" cy="1522708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ECE464D3-0C2C-4477-A7F9-726AF08E41A9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53D9B2F-31B0-4E90-8E0A-2E45BF0E65A9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20845F9C-4ED7-48AE-B9C8-D24F7F7618AE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36C9238-8858-4A7E-8DA7-5C690C49CFF6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67AEFDC3-81CB-42BF-8293-4F6A6D5A1EC1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2A16514-FD8F-4D1C-8D7C-DD29BC8754CB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1ABDA58D-7FCE-467F-91F4-D7384A3C45F2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9956A05-2262-4F40-A24C-F1227FD92CBB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4138BB14-1690-4760-AAF8-B611AEF0B5C1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ABE8D3C-58D8-480C-9CF0-EC3AD9E9CE3C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D3965892-7CE1-4EB1-AFBD-046CCEAA409A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A9B6202-8E7F-4B6A-A2DC-018393C7C3F4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C17FFD1-9083-4D35-84D7-22B562FFF833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64FCCFB-1380-4A58-8DA5-815CC0543C62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BD4B364E-1CAC-4703-A82F-3456619CABFC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4DBEF51-6CDC-450D-88E5-601AF3353824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F833D28-D2BE-4A10-BFAC-365A90844227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336CEBF-C5B2-442E-923A-8F97E98F84D9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4A85890-B9A5-46F2-ADC1-4D86A5F0A5CC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DDB201-ED92-44EB-986B-2892612D51ED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FD73C9C-B2E8-4CDE-9674-EC0963FC47A4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8049B085-F226-4A34-838F-5EA45A271101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C5197C2-26A2-4433-B70B-1B18BAF4BB13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21DEDBC1-9D23-4553-8B9D-ADD4A044568D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7AC59959-D0BE-4840-B178-0A27942EB38E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86EA68A-AD42-4295-AA5D-2F627F546AA0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42D7799B-EED4-45BE-9FF6-54DA197B56B1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F96602F6-A299-4018-9733-C7A07604BA3E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DF939E2-DC19-4245-BCB4-6A1E488B6DE2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A83BF9E6-18B7-4A7C-AEA0-8F58E55B70ED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DC9D41E7-7564-4EBA-89FF-689040851138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AE6A43A9-5EB6-4415-A404-F368C79F5F43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87CB6AF8-2FCE-4D4B-9109-233DA6336486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EDA66F5A-EE5C-4B2A-9E6D-4289CE025B65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095EE59E-34EF-4765-AA94-156F3F14421A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FF95B3B-AC22-4698-ADB7-65E8471F522F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BAC912E6-485E-4B27-BCC6-BB324B696452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15595846-F61B-4A98-B38A-159EBA19DAF1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2B9A41D7-D955-4E54-B272-23E630D8B79F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C395EC7D-93D2-499F-BAA2-EFB9E2B5C726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815AE430-7130-4244-8444-5692E27BCBBA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89F2D93-D0BE-4E0E-8006-3B1844A1B456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2F951EEC-36EE-48C7-A229-AE1378256598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8E56D46-3839-419A-88DF-73F30566712C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BD61DA56-95CB-49AC-9AC2-F3AC724F65FC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C8351CA8-1FF6-47E1-B2DD-891DB807079A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1AE0935E-647D-40B9-B3E9-3BCCB48B7480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E5D5083B-063E-4076-9121-523EB7D1CEB8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4500E8C3-01BC-41D5-8F4C-624BB7FD8D74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E9F78116-BCD5-46F6-A197-0B3BF32B3F61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C1111F88-0B3F-421A-A81B-A1791E5E2C0E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28F8FAD5-3C7A-46B2-AB2C-19B2DABC50BD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2982B4C-5033-4A7F-973E-8CD018C62B15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DD9D849D-C067-49B4-9D37-D0CA7F935E4C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316FA7E-DC25-4638-BE74-83739613257C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6931B786-573B-4FAB-B1B2-268F09AC06F7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A3A0B11E-79EF-48AE-92FF-03105DD92E7E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26317487-1BCF-4F02-8967-238E443BD8D1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F9D15B5C-8070-4949-88D3-35B29C09C8C7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B1CD4956-7556-4B4C-860A-8C2C82DE3AED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E58CCE5-EC37-4CC7-9D52-347B7B5972D3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9BA3E30-5A95-4420-B6DB-6DFBA63914B9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A76B73DD-0C48-4AA9-9205-6D81541305BE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097D96DD-0061-4889-A0FD-733731E7235C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D9E44BBC-FE3A-49A1-88F4-62E21F4017D6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42CB0756-240F-4557-B2B7-A27AAC9CC63D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8B79AF79-25CE-4E61-BE42-4165D5F212F8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3ECC89A9-B17A-4929-A17A-00AFCEDC7EF4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E5DD4D23-E2CF-46A9-A580-DA3111540781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EA760E37-C172-467B-BE78-78C1B42EF24C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B7EF93E-45B4-49D5-BD00-0020ECE4C4E8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8086EC6A-2AB1-4AF3-B2FD-A04987458B23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A59872C3-C934-4313-A7EF-6A66539F2288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Drawing 147">
            <a:extLst>
              <a:ext uri="{FF2B5EF4-FFF2-40B4-BE49-F238E27FC236}">
                <a16:creationId xmlns:a16="http://schemas.microsoft.com/office/drawing/2014/main" id="{1C12DCE9-798D-474B-B1A5-EBC1172DD11F}"/>
              </a:ext>
            </a:extLst>
          </p:cNvPr>
          <p:cNvGrpSpPr/>
          <p:nvPr userDrawn="1"/>
        </p:nvGrpSpPr>
        <p:grpSpPr>
          <a:xfrm rot="10800000">
            <a:off x="10923348" y="167889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4B17F19A-A4DC-4019-A7E8-A2ADC5AC3FFE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E136B72D-FCB6-49AA-B085-802FA6830CF8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Drawing 4">
            <a:extLst>
              <a:ext uri="{FF2B5EF4-FFF2-40B4-BE49-F238E27FC236}">
                <a16:creationId xmlns:a16="http://schemas.microsoft.com/office/drawing/2014/main" id="{4B953DC8-C852-46E1-8BDD-79912B3DCF75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62FB69AE-119D-4F16-A3B0-35CBF251A253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65239B86-3F36-4155-AF26-05FEF0EDE0E3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BA83E3A8-E4CD-48FD-A180-F9A20F1AA7E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12">
            <a:extLst>
              <a:ext uri="{FF2B5EF4-FFF2-40B4-BE49-F238E27FC236}">
                <a16:creationId xmlns:a16="http://schemas.microsoft.com/office/drawing/2014/main" id="{E0AF4E71-4A10-4B96-A74F-4066C770909A}"/>
              </a:ext>
            </a:extLst>
          </p:cNvPr>
          <p:cNvSpPr/>
          <p:nvPr userDrawn="1"/>
        </p:nvSpPr>
        <p:spPr>
          <a:xfrm rot="2303314">
            <a:off x="10825014" y="-612616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3">
            <a:extLst>
              <a:ext uri="{FF2B5EF4-FFF2-40B4-BE49-F238E27FC236}">
                <a16:creationId xmlns:a16="http://schemas.microsoft.com/office/drawing/2014/main" id="{D9F5C452-B105-4BCC-A637-0016856F2940}"/>
              </a:ext>
            </a:extLst>
          </p:cNvPr>
          <p:cNvSpPr/>
          <p:nvPr/>
        </p:nvSpPr>
        <p:spPr>
          <a:xfrm>
            <a:off x="-532607" y="5181108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rawing 4">
            <a:extLst>
              <a:ext uri="{FF2B5EF4-FFF2-40B4-BE49-F238E27FC236}">
                <a16:creationId xmlns:a16="http://schemas.microsoft.com/office/drawing/2014/main" id="{7C8DF14A-5DDA-41B7-ADC9-7AAD10672CA0}"/>
              </a:ext>
            </a:extLst>
          </p:cNvPr>
          <p:cNvSpPr/>
          <p:nvPr/>
        </p:nvSpPr>
        <p:spPr>
          <a:xfrm>
            <a:off x="2913826" y="-6420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Drawing 6">
            <a:extLst>
              <a:ext uri="{FF2B5EF4-FFF2-40B4-BE49-F238E27FC236}">
                <a16:creationId xmlns:a16="http://schemas.microsoft.com/office/drawing/2014/main" id="{E00FC6A3-B7F5-4771-8BF7-7607DCDD16EB}"/>
              </a:ext>
            </a:extLst>
          </p:cNvPr>
          <p:cNvGrpSpPr/>
          <p:nvPr/>
        </p:nvGrpSpPr>
        <p:grpSpPr>
          <a:xfrm>
            <a:off x="6891336" y="-50799"/>
            <a:ext cx="5842867" cy="6997853"/>
            <a:chOff x="6891336" y="-50799"/>
            <a:chExt cx="5842867" cy="6997853"/>
          </a:xfrm>
          <a:solidFill>
            <a:srgbClr val="fccdb9"/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68D8ADA-AD0B-48C2-9A06-785EBF9D119A}"/>
                </a:ext>
              </a:extLst>
            </p:cNvPr>
            <p:cNvSpPr/>
            <p:nvPr/>
          </p:nvSpPr>
          <p:spPr>
            <a:xfrm>
              <a:off x="910424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DB3F7D1-B7B9-404C-BE76-A0DC6AC98300}"/>
                </a:ext>
              </a:extLst>
            </p:cNvPr>
            <p:cNvSpPr/>
            <p:nvPr/>
          </p:nvSpPr>
          <p:spPr>
            <a:xfrm>
              <a:off x="698839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65DA24C1-34B6-4791-971F-3106429504B8}"/>
                </a:ext>
              </a:extLst>
            </p:cNvPr>
            <p:cNvSpPr/>
            <p:nvPr/>
          </p:nvSpPr>
          <p:spPr>
            <a:xfrm>
              <a:off x="689133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CB56DA0D-E1AD-4577-B770-4ACCBBF31DB6}"/>
                </a:ext>
              </a:extLst>
            </p:cNvPr>
            <p:cNvSpPr/>
            <p:nvPr/>
          </p:nvSpPr>
          <p:spPr>
            <a:xfrm>
              <a:off x="888101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71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Drawing 4">
            <a:extLst>
              <a:ext uri="{FF2B5EF4-FFF2-40B4-BE49-F238E27FC236}">
                <a16:creationId xmlns:a16="http://schemas.microsoft.com/office/drawing/2014/main" id="{2B434877-C65F-457B-A4BA-BDB131C50C65}"/>
              </a:ext>
            </a:extLst>
          </p:cNvPr>
          <p:cNvGrpSpPr/>
          <p:nvPr userDrawn="1"/>
        </p:nvGrpSpPr>
        <p:grpSpPr>
          <a:xfrm rot="4500000">
            <a:off x="8109396" y="1642650"/>
            <a:ext cx="5610578" cy="4838987"/>
            <a:chOff x="8031162" y="-224518"/>
            <a:chExt cx="4269203" cy="3682084"/>
          </a:xfrm>
          <a:solidFill>
            <a:schemeClr val="accent3"/>
          </a:solidFill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38578EED-18F3-437B-A794-BBFB3D3CA25C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43EAC337-DA58-4E28-80EA-CA6C47A7595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0AC56B8-06C0-44DC-B25C-E8D4AFCB9EE9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C297A3F9-56B5-4756-BB72-D06989B84A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4224" y="3611226"/>
            <a:ext cx="5643271" cy="5643271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5" name="Drawing 12">
            <a:extLst>
              <a:ext uri="{FF2B5EF4-FFF2-40B4-BE49-F238E27FC236}">
                <a16:creationId xmlns:a16="http://schemas.microsoft.com/office/drawing/2014/main" id="{D01482DF-7E8E-47DC-B1FD-9E9D5443F309}"/>
              </a:ext>
            </a:extLst>
          </p:cNvPr>
          <p:cNvSpPr/>
          <p:nvPr/>
        </p:nvSpPr>
        <p:spPr>
          <a:xfrm>
            <a:off x="5713264" y="-773645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13">
            <a:extLst>
              <a:ext uri="{FF2B5EF4-FFF2-40B4-BE49-F238E27FC236}">
                <a16:creationId xmlns:a16="http://schemas.microsoft.com/office/drawing/2014/main" id="{711842A3-79AA-4176-8689-516365D6C549}"/>
              </a:ext>
            </a:extLst>
          </p:cNvPr>
          <p:cNvSpPr/>
          <p:nvPr/>
        </p:nvSpPr>
        <p:spPr>
          <a:xfrm rot="10800000">
            <a:off x="-89537" y="-91623"/>
            <a:ext cx="3514349" cy="3700788"/>
          </a:xfrm>
          <a:custGeom>
            <a:avLst/>
            <a:gdLst>
              <a:gd name="connsiteX0" fmla="*/ 3514349 w 3514349"/>
              <a:gd name="connsiteY0" fmla="*/ 3700789 h 3700788"/>
              <a:gd name="connsiteX1" fmla="*/ 3514349 w 3514349"/>
              <a:gd name="connsiteY1" fmla="*/ 387642 h 3700788"/>
              <a:gd name="connsiteX2" fmla="*/ 2018739 w 3514349"/>
              <a:gd name="connsiteY2" fmla="*/ 92544 h 3700788"/>
              <a:gd name="connsiteX3" fmla="*/ 798106 w 3514349"/>
              <a:gd name="connsiteY3" fmla="*/ 246800 h 3700788"/>
              <a:gd name="connsiteX4" fmla="*/ 610316 w 3514349"/>
              <a:gd name="connsiteY4" fmla="*/ 743101 h 3700788"/>
              <a:gd name="connsiteX5" fmla="*/ 0 w 3514349"/>
              <a:gd name="connsiteY5" fmla="*/ 3700789 h 3700788"/>
              <a:gd name="connsiteX6" fmla="*/ 3514349 w 3514349"/>
              <a:gd name="connsiteY6" fmla="*/ 3700789 h 3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4349" h="3700788">
                <a:moveTo>
                  <a:pt x="3514349" y="3700789"/>
                </a:moveTo>
                <a:lnTo>
                  <a:pt x="3514349" y="387642"/>
                </a:lnTo>
                <a:cubicBezTo>
                  <a:pt x="2971101" y="246800"/>
                  <a:pt x="2374198" y="186439"/>
                  <a:pt x="2018739" y="92544"/>
                </a:cubicBezTo>
                <a:cubicBezTo>
                  <a:pt x="1596212" y="-14764"/>
                  <a:pt x="1066377" y="-95245"/>
                  <a:pt x="798106" y="246800"/>
                </a:cubicBezTo>
                <a:cubicBezTo>
                  <a:pt x="684091" y="387642"/>
                  <a:pt x="650557" y="568725"/>
                  <a:pt x="610316" y="743101"/>
                </a:cubicBezTo>
                <a:cubicBezTo>
                  <a:pt x="409113" y="1735704"/>
                  <a:pt x="201203" y="2714893"/>
                  <a:pt x="0" y="3700789"/>
                </a:cubicBezTo>
                <a:lnTo>
                  <a:pt x="3514349" y="3700789"/>
                </a:lnTo>
                <a:close/>
              </a:path>
            </a:pathLst>
          </a:custGeom>
          <a:solidFill>
            <a:srgbClr val="fccdb9">
              <a:alpha val="50000"/>
            </a:srgbClr>
          </a:solidFill>
          <a:ln w="67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5D46347B-EA5E-47D0-A9E3-B5C60EC2ED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87640" y="-2047937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89DACCC6-967F-4EC4-80F5-5794CBCEFB7C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12">
            <a:extLst>
              <a:ext uri="{FF2B5EF4-FFF2-40B4-BE49-F238E27FC236}">
                <a16:creationId xmlns:a16="http://schemas.microsoft.com/office/drawing/2014/main" id="{48149680-BAB6-4749-B84A-33A9FDB63765}"/>
              </a:ext>
            </a:extLst>
          </p:cNvPr>
          <p:cNvSpPr/>
          <p:nvPr userDrawn="1"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Drawing 4">
            <a:extLst>
              <a:ext uri="{FF2B5EF4-FFF2-40B4-BE49-F238E27FC236}">
                <a16:creationId xmlns:a16="http://schemas.microsoft.com/office/drawing/2014/main" id="{62CE03D2-CFB4-40F1-ADE1-F6792729494B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E9835316-8B8C-498E-846B-F4B0C92F1237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0ABC70D5-2620-4A94-813C-B48B1059F151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B25DFEA2-AEE4-4216-89CF-41BD383A427A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rawing 8">
            <a:extLst>
              <a:ext uri="{FF2B5EF4-FFF2-40B4-BE49-F238E27FC236}">
                <a16:creationId xmlns:a16="http://schemas.microsoft.com/office/drawing/2014/main" id="{BC52A161-37F1-4497-87B3-53751D72E0A4}"/>
              </a:ext>
            </a:extLst>
          </p:cNvPr>
          <p:cNvSpPr/>
          <p:nvPr/>
        </p:nvSpPr>
        <p:spPr>
          <a:xfrm>
            <a:off x="-183927" y="-6420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5D46347B-EA5E-47D0-A9E3-B5C60EC2ED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8393" y="-428905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89DACCC6-967F-4EC4-80F5-5794CBCEFB7C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9EB59-6C21-48C9-A41D-E06DF3EA3FA0}"/>
              </a:ext>
            </a:extLst>
          </p:cNvPr>
          <p:cNvGrpSpPr/>
          <p:nvPr userDrawn="1"/>
        </p:nvGrpSpPr>
        <p:grpSpPr>
          <a:xfrm rot="1800000">
            <a:off x="-401299" y="-1381510"/>
            <a:ext cx="3468389" cy="8704979"/>
            <a:chOff x="-190684" y="637002"/>
            <a:chExt cx="2767107" cy="6944898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0C006C3-02FA-40C3-8D30-FA953D1F1F66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45FEA281-448C-4F3F-958C-BD4B553AF42E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rawing 12">
            <a:extLst>
              <a:ext uri="{FF2B5EF4-FFF2-40B4-BE49-F238E27FC236}">
                <a16:creationId xmlns:a16="http://schemas.microsoft.com/office/drawing/2014/main" id="{48149680-BAB6-4749-B84A-33A9FDB63765}"/>
              </a:ext>
            </a:extLst>
          </p:cNvPr>
          <p:cNvSpPr/>
          <p:nvPr userDrawn="1"/>
        </p:nvSpPr>
        <p:spPr>
          <a:xfrm rot="1774479">
            <a:off x="712485" y="-2043254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3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Drawing 8">
            <a:extLst>
              <a:ext uri="{FF2B5EF4-FFF2-40B4-BE49-F238E27FC236}">
                <a16:creationId xmlns:a16="http://schemas.microsoft.com/office/drawing/2014/main" id="{BC52A161-37F1-4497-87B3-53751D72E0A4}"/>
              </a:ext>
            </a:extLst>
          </p:cNvPr>
          <p:cNvSpPr/>
          <p:nvPr/>
        </p:nvSpPr>
        <p:spPr>
          <a:xfrm rot="1614283">
            <a:off x="10867106" y="167249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3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A6068A4-AF59-4646-A748-35C44A3468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5000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5D28A3B6-43C2-4BB9-8C9F-7AA79C15E1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39075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4" name="Drawing 4">
            <a:extLst>
              <a:ext uri="{FF2B5EF4-FFF2-40B4-BE49-F238E27FC236}">
                <a16:creationId xmlns:a16="http://schemas.microsoft.com/office/drawing/2014/main" id="{B10E1161-841F-49AF-A935-CEDB4E128E9E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0B23D7D8-314C-4F9D-89B5-0F4C889DA7A4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7F8F251B-0C79-4D38-AF3C-406898D88A38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AE45FCC-1E62-4786-AE0D-134D409C57AC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Drawing 12">
            <a:extLst>
              <a:ext uri="{FF2B5EF4-FFF2-40B4-BE49-F238E27FC236}">
                <a16:creationId xmlns:a16="http://schemas.microsoft.com/office/drawing/2014/main" id="{52FE9E05-2756-4E47-9682-CA36062CAC32}"/>
              </a:ext>
            </a:extLst>
          </p:cNvPr>
          <p:cNvSpPr/>
          <p:nvPr userDrawn="1"/>
        </p:nvSpPr>
        <p:spPr>
          <a:xfrm rot="570833">
            <a:off x="10473119" y="1249108"/>
            <a:ext cx="2117825" cy="2729954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4">
            <a:extLst>
              <a:ext uri="{FF2B5EF4-FFF2-40B4-BE49-F238E27FC236}">
                <a16:creationId xmlns:a16="http://schemas.microsoft.com/office/drawing/2014/main" id="{ABA61DFA-6127-4BBB-BD15-8FEF379C07F4}"/>
              </a:ext>
            </a:extLst>
          </p:cNvPr>
          <p:cNvGrpSpPr/>
          <p:nvPr userDrawn="1"/>
        </p:nvGrpSpPr>
        <p:grpSpPr>
          <a:xfrm rot="16200000">
            <a:off x="-73376" y="5451719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DE1E63DC-16F1-49B3-8137-29CB418FB44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141DAFD-5C78-4EFC-9BF3-E5C733F4D0C0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687E93B3-E70D-46A3-8F63-1F362D54F109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89213E7D-E5F4-4870-9AE8-B4048BAAD3A7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06406C61-AE2F-40B4-BB23-25EF38DEEA4D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2F0227F8-D76F-4AA3-B0BA-4861A3DA3645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9C594081-A7AD-41C2-9A2C-2D8CDC9318A2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CCE874D-4651-4C73-A9D5-A0D1B2C2518E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9FF7B4F-94C4-4D03-A21D-685D44C7B6BD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D4B1C9D-C751-469D-96DD-45A6410CFFB3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99E7E46-03D6-426F-A6D1-176C38E786FB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D9D62CE-8E33-4B88-94E8-055A178CEE7E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AD0CB831-4D09-4870-9C14-1CC1D6113FFB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48D2CF21-7B33-4D45-B6FC-9EECBABE05F9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4044D830-1E1D-4E82-B90C-00647FDA561A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114C9296-4D64-4591-9E56-14B73B5865B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57F775F-61D1-4131-849B-2247C75EB14D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FA0DEA9-B4FC-482C-A67D-0B4BC0FFF35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4DD56F7A-14AC-4B2F-87A8-D7C42A49D968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11CBBA61-D780-4D66-96AE-15F3E61FC660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FFA0F321-A27D-4E6F-B1BD-3104A1E5500C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FB9A8F47-D465-4AC5-9D3F-EA3E39658AD8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B2B3AF9E-8012-4682-AEF0-27904AE13A9D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2F271C-564D-41B0-B842-3FB1D8BD2F53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2A8A6913-26BC-40B4-BF6B-299F18AE6806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FC5ECB03-E66D-4B93-A98B-6476BFA1DFE3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F88BC2C1-627A-4D21-9867-0DA59FAAF5A8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65EE786D-CD60-47EB-BCB7-0B6AFAA47F95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16CCA79-A01D-45E9-B449-049AF1E03788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FDA88D3D-5061-4C50-BCB8-4F6E41F13CCA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E7E556B-1580-4BF4-99B7-FC4979FA3710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0483CBB-C083-457F-BDE5-9EE28618639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13EA2EA-87CA-4F9B-B43C-E51FA4FD9EA6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A4A48D94-FF9B-41AA-BEBD-896A93D9EBFA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EF1DAD19-A3BE-46B7-87D2-4E83AB8F3E4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17873EC4-91AB-4AB8-828F-D66B4054C5FF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42F82337-CEAF-48A6-9D80-D4FF9F8F8575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6BD48474-8AC2-41E9-A747-1DAB8265AF11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F736FA2F-2524-4220-84C7-8BCADC061EE0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83A8D79A-BAB1-4DC1-B4F8-82C8951A470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48BCC48A-1170-4010-BEC4-E44B99084D42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C7771D7-AC61-4035-BA59-9C674CEC6606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7983F8FE-3827-4E2F-BA34-75DC5D1D1E99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9EE5F685-9553-4983-95DA-E2D701E258A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E3D784BD-AE6C-48E0-A361-76201F40BA8E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A49097E-F39B-46C7-B1AF-A979900BA191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030AD49-E0BB-40A1-98B5-D68451B81222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E0F89895-A415-47CB-B34E-362EF5AD70FF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2AAC832-DC45-46D0-B1D2-D6469629F67F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3CE7A09-99EA-4125-BB91-C95463906C97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275F58D1-473D-416A-8231-F18D7630F14E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60C8AFCF-EC4F-49EB-A72E-7FCC5CDEA832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Drawing 76">
            <a:extLst>
              <a:ext uri="{FF2B5EF4-FFF2-40B4-BE49-F238E27FC236}">
                <a16:creationId xmlns:a16="http://schemas.microsoft.com/office/drawing/2014/main" id="{D4BAC6D1-8233-45A6-9EAD-2D6A97E3ADF5}"/>
              </a:ext>
            </a:extLst>
          </p:cNvPr>
          <p:cNvSpPr/>
          <p:nvPr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/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9" name="Drawing 75">
            <a:extLst>
              <a:ext uri="{FF2B5EF4-FFF2-40B4-BE49-F238E27FC236}">
                <a16:creationId xmlns:a16="http://schemas.microsoft.com/office/drawing/2014/main" id="{22CA3DAE-4AE8-47F6-8321-6EA31E7E737E}"/>
              </a:ext>
            </a:extLst>
          </p:cNvPr>
          <p:cNvGrpSpPr/>
          <p:nvPr/>
        </p:nvGrpSpPr>
        <p:grpSpPr>
          <a:xfrm>
            <a:off x="5433596" y="-50799"/>
            <a:ext cx="5842867" cy="6997853"/>
            <a:chOff x="5433596" y="-50799"/>
            <a:chExt cx="5842867" cy="6997853"/>
          </a:xfrm>
          <a:solidFill>
            <a:srgbClr val="fccdb9"/>
          </a:solidFill>
        </p:grpSpPr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4A51A6C9-FACE-431B-BFF0-2128AFA92165}"/>
                </a:ext>
              </a:extLst>
            </p:cNvPr>
            <p:cNvSpPr/>
            <p:nvPr/>
          </p:nvSpPr>
          <p:spPr>
            <a:xfrm>
              <a:off x="764650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7DA353C4-AB31-4AEB-9759-AAB4A2737789}"/>
                </a:ext>
              </a:extLst>
            </p:cNvPr>
            <p:cNvSpPr/>
            <p:nvPr/>
          </p:nvSpPr>
          <p:spPr>
            <a:xfrm>
              <a:off x="553065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A81956BE-5FDB-4F0C-A75B-E7D7F9B8DC88}"/>
                </a:ext>
              </a:extLst>
            </p:cNvPr>
            <p:cNvSpPr/>
            <p:nvPr/>
          </p:nvSpPr>
          <p:spPr>
            <a:xfrm>
              <a:off x="543359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C791E340-0326-42DA-A1D8-0C448FA51175}"/>
                </a:ext>
              </a:extLst>
            </p:cNvPr>
            <p:cNvSpPr/>
            <p:nvPr/>
          </p:nvSpPr>
          <p:spPr>
            <a:xfrm>
              <a:off x="742327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2">
            <a:extLst>
              <a:ext uri="{FF2B5EF4-FFF2-40B4-BE49-F238E27FC236}">
                <a16:creationId xmlns:a16="http://schemas.microsoft.com/office/drawing/2014/main" id="{CF1BE6B6-EA00-4B5E-8E75-3A5C4563525C}"/>
              </a:ext>
            </a:extLst>
          </p:cNvPr>
          <p:cNvSpPr/>
          <p:nvPr/>
        </p:nvSpPr>
        <p:spPr>
          <a:xfrm>
            <a:off x="10614328" y="1544771"/>
            <a:ext cx="2193422" cy="1911640"/>
          </a:xfrm>
          <a:custGeom>
            <a:avLst/>
            <a:gdLst>
              <a:gd name="connsiteX0" fmla="*/ 577051 w 577051"/>
              <a:gd name="connsiteY0" fmla="*/ 0 h 502919"/>
              <a:gd name="connsiteX1" fmla="*/ 515139 w 577051"/>
              <a:gd name="connsiteY1" fmla="*/ 20003 h 502919"/>
              <a:gd name="connsiteX2" fmla="*/ 122709 w 577051"/>
              <a:gd name="connsiteY2" fmla="*/ 109538 h 502919"/>
              <a:gd name="connsiteX3" fmla="*/ 4599 w 577051"/>
              <a:gd name="connsiteY3" fmla="*/ 206693 h 502919"/>
              <a:gd name="connsiteX4" fmla="*/ 58891 w 577051"/>
              <a:gd name="connsiteY4" fmla="*/ 346710 h 502919"/>
              <a:gd name="connsiteX5" fmla="*/ 205576 w 577051"/>
              <a:gd name="connsiteY5" fmla="*/ 406718 h 502919"/>
              <a:gd name="connsiteX6" fmla="*/ 577051 w 577051"/>
              <a:gd name="connsiteY6" fmla="*/ 502920 h 502919"/>
              <a:gd name="connsiteX7" fmla="*/ 577051 w 577051"/>
              <a:gd name="connsiteY7" fmla="*/ 0 h 5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051" h="502919">
                <a:moveTo>
                  <a:pt x="577051" y="0"/>
                </a:moveTo>
                <a:cubicBezTo>
                  <a:pt x="553239" y="8573"/>
                  <a:pt x="532284" y="16193"/>
                  <a:pt x="515139" y="20003"/>
                </a:cubicBezTo>
                <a:cubicBezTo>
                  <a:pt x="383694" y="48578"/>
                  <a:pt x="249391" y="62865"/>
                  <a:pt x="122709" y="109538"/>
                </a:cubicBezTo>
                <a:cubicBezTo>
                  <a:pt x="73179" y="128588"/>
                  <a:pt x="20791" y="156210"/>
                  <a:pt x="4599" y="206693"/>
                </a:cubicBezTo>
                <a:cubicBezTo>
                  <a:pt x="-11594" y="257175"/>
                  <a:pt x="16981" y="314325"/>
                  <a:pt x="58891" y="346710"/>
                </a:cubicBezTo>
                <a:cubicBezTo>
                  <a:pt x="100801" y="379095"/>
                  <a:pt x="154141" y="393383"/>
                  <a:pt x="205576" y="406718"/>
                </a:cubicBezTo>
                <a:cubicBezTo>
                  <a:pt x="329401" y="439103"/>
                  <a:pt x="453226" y="470535"/>
                  <a:pt x="577051" y="502920"/>
                </a:cubicBezTo>
                <a:lnTo>
                  <a:pt x="577051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261B7E4-D996-44D1-867E-4A8E261409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8717" y="-841716"/>
            <a:ext cx="8126186" cy="8126186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" name="Drawing 18">
            <a:extLst>
              <a:ext uri="{FF2B5EF4-FFF2-40B4-BE49-F238E27FC236}">
                <a16:creationId xmlns:a16="http://schemas.microsoft.com/office/drawing/2014/main" id="{2B6E911C-8F4F-4338-96F2-DE25844D2964}"/>
              </a:ext>
            </a:extLst>
          </p:cNvPr>
          <p:cNvSpPr/>
          <p:nvPr/>
        </p:nvSpPr>
        <p:spPr>
          <a:xfrm>
            <a:off x="6884529" y="-59851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Drawing 2">
            <a:extLst>
              <a:ext uri="{FF2B5EF4-FFF2-40B4-BE49-F238E27FC236}">
                <a16:creationId xmlns:a16="http://schemas.microsoft.com/office/drawing/2014/main" id="{73D48E83-314D-48EA-B9DC-BE34F7623A15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12">
            <a:extLst>
              <a:ext uri="{FF2B5EF4-FFF2-40B4-BE49-F238E27FC236}">
                <a16:creationId xmlns:a16="http://schemas.microsoft.com/office/drawing/2014/main" id="{C98432B7-644B-49C0-BBC4-FF7950D0E1FA}"/>
              </a:ext>
            </a:extLst>
          </p:cNvPr>
          <p:cNvSpPr/>
          <p:nvPr userDrawn="1"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4">
            <a:extLst>
              <a:ext uri="{FF2B5EF4-FFF2-40B4-BE49-F238E27FC236}">
                <a16:creationId xmlns:a16="http://schemas.microsoft.com/office/drawing/2014/main" id="{5C21C3DD-5DE8-4D9C-89D7-BCB093E4340E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accent3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1E805746-4FC4-496D-B0B9-992A0092418A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21C89A9-4FC3-4643-B4CB-70465EE6BFA9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14DA528-3BAE-4F9F-813B-D8D836648F17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Drawing 12">
            <a:extLst>
              <a:ext uri="{FF2B5EF4-FFF2-40B4-BE49-F238E27FC236}">
                <a16:creationId xmlns:a16="http://schemas.microsoft.com/office/drawing/2014/main" id="{80578C33-2842-4762-A7CE-360D797002CC}"/>
              </a:ext>
            </a:extLst>
          </p:cNvPr>
          <p:cNvSpPr/>
          <p:nvPr userDrawn="1"/>
        </p:nvSpPr>
        <p:spPr>
          <a:xfrm rot="17813757">
            <a:off x="-476321" y="6157598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2">
            <a:extLst>
              <a:ext uri="{FF2B5EF4-FFF2-40B4-BE49-F238E27FC236}">
                <a16:creationId xmlns:a16="http://schemas.microsoft.com/office/drawing/2014/main" id="{51B9FA77-A717-471C-B35E-D60203C2869D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2A08CA-DF8E-4CDF-BEE2-8B3BE9B39EE9}"/>
              </a:ext>
            </a:extLst>
          </p:cNvPr>
          <p:cNvGrpSpPr/>
          <p:nvPr userDrawn="1"/>
        </p:nvGrpSpPr>
        <p:grpSpPr>
          <a:xfrm rot="1800000">
            <a:off x="-401299" y="-1381510"/>
            <a:ext cx="3468389" cy="8704979"/>
            <a:chOff x="-190684" y="637002"/>
            <a:chExt cx="2767107" cy="6944898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185B4772-6CB2-4054-A244-3C96B99485CA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D057337E-F977-4D5B-9944-CEA83B116C0F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Drawing 18">
            <a:extLst>
              <a:ext uri="{FF2B5EF4-FFF2-40B4-BE49-F238E27FC236}">
                <a16:creationId xmlns:a16="http://schemas.microsoft.com/office/drawing/2014/main" id="{48240CFF-748F-48A1-A29D-70F3BAACE456}"/>
              </a:ext>
            </a:extLst>
          </p:cNvPr>
          <p:cNvSpPr/>
          <p:nvPr userDrawn="1"/>
        </p:nvSpPr>
        <p:spPr>
          <a:xfrm>
            <a:off x="11065790" y="153328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8" name="Drawing 147">
            <a:extLst>
              <a:ext uri="{FF2B5EF4-FFF2-40B4-BE49-F238E27FC236}">
                <a16:creationId xmlns:a16="http://schemas.microsoft.com/office/drawing/2014/main" id="{CA54AEB7-2D56-482A-A6B6-7E36A94D2A72}"/>
              </a:ext>
            </a:extLst>
          </p:cNvPr>
          <p:cNvGrpSpPr/>
          <p:nvPr userDrawn="1"/>
        </p:nvGrpSpPr>
        <p:grpSpPr>
          <a:xfrm rot="10800000">
            <a:off x="11237929" y="223897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2A1DD5CF-F15C-4513-A97C-411FB7777B70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178F2F2-86E7-4C68-A6B3-880969F0F10F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rawing 12">
            <a:extLst>
              <a:ext uri="{FF2B5EF4-FFF2-40B4-BE49-F238E27FC236}">
                <a16:creationId xmlns:a16="http://schemas.microsoft.com/office/drawing/2014/main" id="{957980A6-0DBD-4CEB-96EB-D65F3D702009}"/>
              </a:ext>
            </a:extLst>
          </p:cNvPr>
          <p:cNvSpPr/>
          <p:nvPr userDrawn="1"/>
        </p:nvSpPr>
        <p:spPr>
          <a:xfrm rot="1855244">
            <a:off x="4273555" y="-116770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Drawing 36">
            <a:extLst>
              <a:ext uri="{FF2B5EF4-FFF2-40B4-BE49-F238E27FC236}">
                <a16:creationId xmlns:a16="http://schemas.microsoft.com/office/drawing/2014/main" id="{F0071B0C-2205-4290-96A9-D06CDA5DC2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4386" y="265650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4" name="Drawing 36">
            <a:extLst>
              <a:ext uri="{FF2B5EF4-FFF2-40B4-BE49-F238E27FC236}">
                <a16:creationId xmlns:a16="http://schemas.microsoft.com/office/drawing/2014/main" id="{4EE8F64E-2D20-456A-9327-55C74080F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4386" y="696715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5" name="Drawing 36">
            <a:extLst>
              <a:ext uri="{FF2B5EF4-FFF2-40B4-BE49-F238E27FC236}">
                <a16:creationId xmlns:a16="http://schemas.microsoft.com/office/drawing/2014/main" id="{817765E2-87D2-45FD-BF88-3BF6BE6DC5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4386" y="4637904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 rot="16200000">
            <a:off x="9987958" y="4952379"/>
            <a:ext cx="247637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600" spc="100" baseline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6" name="Drawing 5">
            <a:extLst>
              <a:ext uri="{FF2B5EF4-FFF2-40B4-BE49-F238E27FC236}">
                <a16:creationId xmlns:a16="http://schemas.microsoft.com/office/drawing/2014/main" id="{E1EF5D78-354E-4F0B-8174-0659A2EB39D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64" y="433518"/>
            <a:ext cx="968563" cy="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72" r:id="rId3"/>
    <p:sldLayoutId id="2147483649" r:id="rId4"/>
    <p:sldLayoutId id="2147483650" r:id="rId5"/>
    <p:sldLayoutId id="2147483674" r:id="rId6"/>
    <p:sldLayoutId id="2147483653" r:id="rId7"/>
    <p:sldLayoutId id="2147483651" r:id="rId8"/>
    <p:sldLayoutId id="2147483664" r:id="rId9"/>
    <p:sldLayoutId id="2147483657" r:id="rId10"/>
    <p:sldLayoutId id="2147483665" r:id="rId11"/>
    <p:sldLayoutId id="2147483666" r:id="rId12"/>
    <p:sldLayoutId id="2147483667" r:id="rId13"/>
    <p:sldLayoutId id="214748366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C6D8ED9-5A57-4191-A785-C32DA10C7051}"/>
              </a:ext>
            </a:extLst>
          </p:cNvPr>
          <p:cNvSpPr txBox="1"/>
          <p:nvPr userDrawn="1"/>
        </p:nvSpPr>
        <p:spPr>
          <a:xfrm rot="16200000">
            <a:off x="9987958" y="4952379"/>
            <a:ext cx="247637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600" spc="100" baseline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3DA15BFD-603A-4944-9C7D-929D3ED4BEC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64" y="433518"/>
            <a:ext cx="968563" cy="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63" r:id="rId3"/>
    <p:sldLayoutId id="2147483671" r:id="rId4"/>
    <p:sldLayoutId id="2147483661" r:id="rId5"/>
    <p:sldLayoutId id="2147483669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jp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nut 11">
            <a:extLst>
              <a:ext uri="{FF2B5EF4-FFF2-40B4-BE49-F238E27FC236}">
                <a16:creationId xmlns:a16="http://schemas.microsoft.com/office/drawing/2014/main" id="{A5265271-1493-4173-9D45-E5B491187F15}"/>
              </a:ext>
            </a:extLst>
          </p:cNvPr>
          <p:cNvSpPr/>
          <p:nvPr/>
        </p:nvSpPr>
        <p:spPr>
          <a:xfrm>
            <a:off x="5646000" y="546075"/>
            <a:ext cx="619125" cy="619125"/>
          </a:xfrm>
          <a:prstGeom prst="donut">
            <a:avLst>
              <a:gd name="adj" fmla="val 193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1F53F-1B6F-4F78-B79E-2D8DD9BD20F5}"/>
              </a:ext>
            </a:extLst>
          </p:cNvPr>
          <p:cNvSpPr txBox="1"/>
          <p:nvPr/>
        </p:nvSpPr>
        <p:spPr>
          <a:xfrm>
            <a:off x="623888" y="3340283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Drawing 15" descr="Picture looks like as external, broccoli, rock, garden&#10;&#10;">
            <a:extLst>
              <a:ext uri="{FF2B5EF4-FFF2-40B4-BE49-F238E27FC236}">
                <a16:creationId xmlns:a16="http://schemas.microsoft.com/office/drawing/2014/main" id="{98E6958C-AD89-4CA6-BD67-9D972292B1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r="16970"/>
          <a:stretch>
            <a:fillRect/>
          </a:stretch>
        </p:blipFill>
        <p:spPr/>
      </p:pic>
      <p:pic>
        <p:nvPicPr>
          <p:cNvPr id="20" name="Drawing 19" descr="Picture looks like as Drawing&#10;&#10;">
            <a:extLst>
              <a:ext uri="{FF2B5EF4-FFF2-40B4-BE49-F238E27FC236}">
                <a16:creationId xmlns:a16="http://schemas.microsoft.com/office/drawing/2014/main" id="{B01A108F-0DC5-4256-BDF7-EE04C876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971"/>
            <a:ext cx="3325263" cy="24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17">
            <a:extLst>
              <a:ext uri="{FF2B5EF4-FFF2-40B4-BE49-F238E27FC236}">
                <a16:creationId xmlns:a16="http://schemas.microsoft.com/office/drawing/2014/main" id="{52F16C55-EB64-42B7-BE3F-8287F1FB592D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7FCCEE5E-3271-453D-8CAB-B3B68A683FC4}"/>
              </a:ext>
            </a:extLst>
          </p:cNvPr>
          <p:cNvSpPr txBox="1">
            <a:spLocks/>
          </p:cNvSpPr>
          <p:nvPr/>
        </p:nvSpPr>
        <p:spPr>
          <a:xfrm>
            <a:off x="416326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EFDD2966-BED5-4CAC-A9FC-22C390B3B4BD}"/>
              </a:ext>
            </a:extLst>
          </p:cNvPr>
          <p:cNvSpPr txBox="1">
            <a:spLocks/>
          </p:cNvSpPr>
          <p:nvPr/>
        </p:nvSpPr>
        <p:spPr>
          <a:xfrm>
            <a:off x="7723190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8C7621DB-9568-44E0-BB8E-DCDE8E4EF3AD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BAAC536A-3DAC-440E-925C-7449E9A77707}"/>
              </a:ext>
            </a:extLst>
          </p:cNvPr>
          <p:cNvSpPr txBox="1">
            <a:spLocks/>
          </p:cNvSpPr>
          <p:nvPr/>
        </p:nvSpPr>
        <p:spPr>
          <a:xfrm>
            <a:off x="416326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1DD83FA3-B5E7-4D93-A438-0FD7CFD00055}"/>
              </a:ext>
            </a:extLst>
          </p:cNvPr>
          <p:cNvSpPr txBox="1">
            <a:spLocks/>
          </p:cNvSpPr>
          <p:nvPr/>
        </p:nvSpPr>
        <p:spPr>
          <a:xfrm>
            <a:off x="7723190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666209C-C579-4E5E-8A12-F72B2C45A63A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54" name="Oval 19">
              <a:extLst>
                <a:ext uri="{FF2B5EF4-FFF2-40B4-BE49-F238E27FC236}">
                  <a16:creationId xmlns:a16="http://schemas.microsoft.com/office/drawing/2014/main" id="{E57016C4-A78F-43C9-AA07-A98E19FB7786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Shape 2944">
              <a:extLst>
                <a:ext uri="{FF2B5EF4-FFF2-40B4-BE49-F238E27FC236}">
                  <a16:creationId xmlns:a16="http://schemas.microsoft.com/office/drawing/2014/main" id="{985080BE-C7C4-4EB1-BCC0-46EAF8328A1F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29685C-FFD8-44A4-B71F-96913EEA20E9}"/>
              </a:ext>
            </a:extLst>
          </p:cNvPr>
          <p:cNvGrpSpPr/>
          <p:nvPr/>
        </p:nvGrpSpPr>
        <p:grpSpPr>
          <a:xfrm>
            <a:off x="4163267" y="1427652"/>
            <a:ext cx="561600" cy="561600"/>
            <a:chOff x="-2785541" y="2673718"/>
            <a:chExt cx="621882" cy="621881"/>
          </a:xfrm>
        </p:grpSpPr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F2FED700-60CA-48B9-BFAB-8D5C34B3EEAB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8" name="Shape 2852">
              <a:extLst>
                <a:ext uri="{FF2B5EF4-FFF2-40B4-BE49-F238E27FC236}">
                  <a16:creationId xmlns:a16="http://schemas.microsoft.com/office/drawing/2014/main" id="{A8381EE7-73EC-4E22-9C98-99BC67261173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0EFAE0-DB11-4428-AE3D-6D27EED58FC5}"/>
              </a:ext>
            </a:extLst>
          </p:cNvPr>
          <p:cNvGrpSpPr/>
          <p:nvPr/>
        </p:nvGrpSpPr>
        <p:grpSpPr>
          <a:xfrm>
            <a:off x="7723190" y="1427652"/>
            <a:ext cx="561600" cy="561600"/>
            <a:chOff x="-2785541" y="3772221"/>
            <a:chExt cx="621882" cy="621881"/>
          </a:xfrm>
        </p:grpSpPr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CDB36D5E-74D0-41DF-A074-D950A26DD5E7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Shape 2617">
              <a:extLst>
                <a:ext uri="{FF2B5EF4-FFF2-40B4-BE49-F238E27FC236}">
                  <a16:creationId xmlns:a16="http://schemas.microsoft.com/office/drawing/2014/main" id="{26AE1304-D929-42C0-87B5-BAEDA57794A2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2" name="Heading 15">
            <a:extLst>
              <a:ext uri="{FF2B5EF4-FFF2-40B4-BE49-F238E27FC236}">
                <a16:creationId xmlns:a16="http://schemas.microsoft.com/office/drawing/2014/main" id="{2DC5451F-0B99-4F34-BE56-8A42CCB6EAFD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pic>
        <p:nvPicPr>
          <p:cNvPr id="7" name="Drawing 6" descr="Picture looks like as animal, car&#10;&#10;">
            <a:extLst>
              <a:ext uri="{FF2B5EF4-FFF2-40B4-BE49-F238E27FC236}">
                <a16:creationId xmlns:a16="http://schemas.microsoft.com/office/drawing/2014/main" id="{BFE03B25-0F7F-4163-B8C5-3C9FE88E02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r="166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eading 15">
            <a:extLst>
              <a:ext uri="{FF2B5EF4-FFF2-40B4-BE49-F238E27FC236}">
                <a16:creationId xmlns:a16="http://schemas.microsoft.com/office/drawing/2014/main" id="{9B078DFB-1E26-4687-A376-DDD640F42F9E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287F87-8FB9-437E-8AD0-E650D2EEFDD4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1779D2-4EF7-4E4A-8BA3-462CB4D1A6EF}"/>
              </a:ext>
            </a:extLst>
          </p:cNvPr>
          <p:cNvSpPr/>
          <p:nvPr/>
        </p:nvSpPr>
        <p:spPr>
          <a:xfrm>
            <a:off x="4163267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9FF1FD-0553-4ABB-AC10-687E1D8226B1}"/>
              </a:ext>
            </a:extLst>
          </p:cNvPr>
          <p:cNvSpPr/>
          <p:nvPr/>
        </p:nvSpPr>
        <p:spPr>
          <a:xfrm>
            <a:off x="772319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hape 2934">
            <a:extLst>
              <a:ext uri="{FF2B5EF4-FFF2-40B4-BE49-F238E27FC236}">
                <a16:creationId xmlns:a16="http://schemas.microsoft.com/office/drawing/2014/main" id="{EC64C6F3-A06B-47AA-A660-9A901DA5AFD5}"/>
              </a:ext>
            </a:extLst>
          </p:cNvPr>
          <p:cNvSpPr/>
          <p:nvPr/>
        </p:nvSpPr>
        <p:spPr>
          <a:xfrm>
            <a:off x="7919542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713BF8D-B6DC-4B4F-92A1-3B64BFEB6B91}"/>
              </a:ext>
            </a:extLst>
          </p:cNvPr>
          <p:cNvSpPr/>
          <p:nvPr/>
        </p:nvSpPr>
        <p:spPr>
          <a:xfrm>
            <a:off x="4327442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Shape 2633">
            <a:extLst>
              <a:ext uri="{FF2B5EF4-FFF2-40B4-BE49-F238E27FC236}">
                <a16:creationId xmlns:a16="http://schemas.microsoft.com/office/drawing/2014/main" id="{AB0F06B7-FA72-47EB-93AC-EC68C369D83E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CEED713A-9E2B-4144-B88E-37F83F9249A1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36" name="Text 17">
            <a:extLst>
              <a:ext uri="{FF2B5EF4-FFF2-40B4-BE49-F238E27FC236}">
                <a16:creationId xmlns:a16="http://schemas.microsoft.com/office/drawing/2014/main" id="{44103D58-CEB1-4D23-A566-9FE341F9D031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EFB38E60-3A99-4565-A2D2-A44049A29359}"/>
              </a:ext>
            </a:extLst>
          </p:cNvPr>
          <p:cNvSpPr txBox="1">
            <a:spLocks/>
          </p:cNvSpPr>
          <p:nvPr/>
        </p:nvSpPr>
        <p:spPr>
          <a:xfrm>
            <a:off x="416326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D59A3E12-1BCD-4C89-B95C-E3A346867C56}"/>
              </a:ext>
            </a:extLst>
          </p:cNvPr>
          <p:cNvSpPr txBox="1">
            <a:spLocks/>
          </p:cNvSpPr>
          <p:nvPr/>
        </p:nvSpPr>
        <p:spPr>
          <a:xfrm>
            <a:off x="4163267" y="4441996"/>
            <a:ext cx="3052576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07C6F9F9-F42B-4D5B-B086-44DA608DCA2C}"/>
              </a:ext>
            </a:extLst>
          </p:cNvPr>
          <p:cNvSpPr txBox="1">
            <a:spLocks/>
          </p:cNvSpPr>
          <p:nvPr/>
        </p:nvSpPr>
        <p:spPr>
          <a:xfrm>
            <a:off x="7723190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68BFD304-539B-4598-BEE1-3BD629ECCC49}"/>
              </a:ext>
            </a:extLst>
          </p:cNvPr>
          <p:cNvSpPr txBox="1">
            <a:spLocks/>
          </p:cNvSpPr>
          <p:nvPr/>
        </p:nvSpPr>
        <p:spPr>
          <a:xfrm>
            <a:off x="7723191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pic>
        <p:nvPicPr>
          <p:cNvPr id="4" name="Drawing 3" descr="Picture looks like as green, garden, large, wood&#10;&#10;">
            <a:extLst>
              <a:ext uri="{FF2B5EF4-FFF2-40B4-BE49-F238E27FC236}">
                <a16:creationId xmlns:a16="http://schemas.microsoft.com/office/drawing/2014/main" id="{BDF4D36D-9F48-43AB-B8B1-09C9D09BFC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0A31B12-54F7-4AF6-8AE1-78D78DEC0BDD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B0B1D27C-73D0-4007-9AF8-A6F63FC7B665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" name="Group 41">
            <a:extLst>
              <a:ext uri="{FF2B5EF4-FFF2-40B4-BE49-F238E27FC236}">
                <a16:creationId xmlns:a16="http://schemas.microsoft.com/office/drawing/2014/main" id="{10E72411-C56C-4CA8-8432-43EA1A932774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  <a:solidFill>
            <a:schemeClr val="bg1"/>
          </a:solidFill>
        </p:grpSpPr>
        <p:sp>
          <p:nvSpPr>
            <p:cNvPr id="48" name="5-Point Star 42">
              <a:extLst>
                <a:ext uri="{FF2B5EF4-FFF2-40B4-BE49-F238E27FC236}">
                  <a16:creationId xmlns:a16="http://schemas.microsoft.com/office/drawing/2014/main" id="{D4430F87-B56C-4D08-9EBE-33D3CC0CB79B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9" name="5-Point Star 43">
              <a:extLst>
                <a:ext uri="{FF2B5EF4-FFF2-40B4-BE49-F238E27FC236}">
                  <a16:creationId xmlns:a16="http://schemas.microsoft.com/office/drawing/2014/main" id="{9B613571-8845-4DDB-B78C-EBC114E96BB0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51" name="5-Point Star 44">
              <a:extLst>
                <a:ext uri="{FF2B5EF4-FFF2-40B4-BE49-F238E27FC236}">
                  <a16:creationId xmlns:a16="http://schemas.microsoft.com/office/drawing/2014/main" id="{64022A2B-11C6-4B71-92E8-CB94CF956D1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53" name="5-Point Star 45">
              <a:extLst>
                <a:ext uri="{FF2B5EF4-FFF2-40B4-BE49-F238E27FC236}">
                  <a16:creationId xmlns:a16="http://schemas.microsoft.com/office/drawing/2014/main" id="{9BE520A2-506A-446F-B6F4-9270EA04F6DB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63BEF3A-BE99-4D57-A054-D8E8C3977D34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C96EBD-3442-4A54-99EA-3A637210E884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3A765370-D031-4D90-A135-1870382BB2D4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0" name="Group 49">
            <a:extLst>
              <a:ext uri="{FF2B5EF4-FFF2-40B4-BE49-F238E27FC236}">
                <a16:creationId xmlns:a16="http://schemas.microsoft.com/office/drawing/2014/main" id="{EC216961-27A5-437E-9A28-5FB4500B6A6B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  <a:solidFill>
            <a:schemeClr val="bg1"/>
          </a:solidFill>
        </p:grpSpPr>
        <p:sp>
          <p:nvSpPr>
            <p:cNvPr id="71" name="5-Point Star 50">
              <a:extLst>
                <a:ext uri="{FF2B5EF4-FFF2-40B4-BE49-F238E27FC236}">
                  <a16:creationId xmlns:a16="http://schemas.microsoft.com/office/drawing/2014/main" id="{6715A742-59A8-41F7-AFED-15657D39277B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2" name="5-Point Star 51">
              <a:extLst>
                <a:ext uri="{FF2B5EF4-FFF2-40B4-BE49-F238E27FC236}">
                  <a16:creationId xmlns:a16="http://schemas.microsoft.com/office/drawing/2014/main" id="{4948DA35-2691-4982-BF90-32198B694961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3" name="5-Point Star 52">
              <a:extLst>
                <a:ext uri="{FF2B5EF4-FFF2-40B4-BE49-F238E27FC236}">
                  <a16:creationId xmlns:a16="http://schemas.microsoft.com/office/drawing/2014/main" id="{D2939462-4BF5-4044-B6E9-E63CAB39D6BE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4" name="5-Point Star 53">
              <a:extLst>
                <a:ext uri="{FF2B5EF4-FFF2-40B4-BE49-F238E27FC236}">
                  <a16:creationId xmlns:a16="http://schemas.microsoft.com/office/drawing/2014/main" id="{BC3D9170-B6B2-4EB1-B206-241BE2A10F32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B894E54-9BEE-4879-8EA6-800C0C73B49E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4659443-D141-49AD-AFC5-755FD2C384D9}"/>
              </a:ext>
            </a:extLst>
          </p:cNvPr>
          <p:cNvGrpSpPr/>
          <p:nvPr/>
        </p:nvGrpSpPr>
        <p:grpSpPr>
          <a:xfrm>
            <a:off x="8390518" y="845592"/>
            <a:ext cx="2454427" cy="1418729"/>
            <a:chOff x="7819874" y="979984"/>
            <a:chExt cx="2454427" cy="141872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5B3EB8-8E8C-45D5-8549-72BA2910813A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id="{85B7AD8D-1848-4DB3-AF20-AE41570A5EDC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0AED4A06-2BA9-486C-879D-5C0F008BBED7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Director Of Production</a:t>
              </a:r>
              <a:endParaRPr 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80" name="Straight connective line 79">
              <a:extLst>
                <a:ext uri="{FF2B5EF4-FFF2-40B4-BE49-F238E27FC236}">
                  <a16:creationId xmlns:a16="http://schemas.microsoft.com/office/drawing/2014/main" id="{2CC1EDC6-22F7-4DC1-9DBF-03B5B7016E39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6856AE4-1C10-4CA3-B1D3-4F417524E6E9}"/>
              </a:ext>
            </a:extLst>
          </p:cNvPr>
          <p:cNvGrpSpPr/>
          <p:nvPr/>
        </p:nvGrpSpPr>
        <p:grpSpPr>
          <a:xfrm>
            <a:off x="8390518" y="2801702"/>
            <a:ext cx="2454427" cy="1418729"/>
            <a:chOff x="7819874" y="979984"/>
            <a:chExt cx="2454427" cy="141872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5A2060-D492-4D41-BE2C-541434E6E9E4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83" name="Rectangle 26">
              <a:extLst>
                <a:ext uri="{FF2B5EF4-FFF2-40B4-BE49-F238E27FC236}">
                  <a16:creationId xmlns:a16="http://schemas.microsoft.com/office/drawing/2014/main" id="{3A102480-87CA-43C5-91D2-D7E7B6339420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84" name="Rectangle 27">
              <a:extLst>
                <a:ext uri="{FF2B5EF4-FFF2-40B4-BE49-F238E27FC236}">
                  <a16:creationId xmlns:a16="http://schemas.microsoft.com/office/drawing/2014/main" id="{5BCD326B-D2DB-416E-9651-CDFBA67AC906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cs typeface="Aharoni" panose="02010803020104030203" pitchFamily="2" charset="-79"/>
                </a:rPr>
                <a:t>Director Of Financial</a:t>
              </a:r>
            </a:p>
          </p:txBody>
        </p:sp>
        <p:cxnSp>
          <p:nvCxnSpPr>
            <p:cNvPr id="85" name="Straight connective line 84">
              <a:extLst>
                <a:ext uri="{FF2B5EF4-FFF2-40B4-BE49-F238E27FC236}">
                  <a16:creationId xmlns:a16="http://schemas.microsoft.com/office/drawing/2014/main" id="{5708B702-DC0A-4BF4-AF16-61EA5BB326F4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B6E29B-148D-449F-A386-0663DC183617}"/>
              </a:ext>
            </a:extLst>
          </p:cNvPr>
          <p:cNvGrpSpPr/>
          <p:nvPr/>
        </p:nvGrpSpPr>
        <p:grpSpPr>
          <a:xfrm>
            <a:off x="8390518" y="4772297"/>
            <a:ext cx="2454427" cy="1418729"/>
            <a:chOff x="7819874" y="979984"/>
            <a:chExt cx="2454427" cy="141872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D3B8A4E-BB90-46A6-9671-29F750B1E2E0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88" name="Rectangle 26">
              <a:extLst>
                <a:ext uri="{FF2B5EF4-FFF2-40B4-BE49-F238E27FC236}">
                  <a16:creationId xmlns:a16="http://schemas.microsoft.com/office/drawing/2014/main" id="{5908B8F6-C84F-4AB3-A130-72CAE1FD58F5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89" name="Rectangle 27">
              <a:extLst>
                <a:ext uri="{FF2B5EF4-FFF2-40B4-BE49-F238E27FC236}">
                  <a16:creationId xmlns:a16="http://schemas.microsoft.com/office/drawing/2014/main" id="{46F93D3D-7855-4A1C-ADE7-C5B4CE25648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cs typeface="Aharoni" panose="02010803020104030203" pitchFamily="2" charset="-79"/>
                </a:rPr>
                <a:t>General Manager</a:t>
              </a:r>
            </a:p>
          </p:txBody>
        </p:sp>
        <p:cxnSp>
          <p:nvCxnSpPr>
            <p:cNvPr id="90" name="Straight connective line 89">
              <a:extLst>
                <a:ext uri="{FF2B5EF4-FFF2-40B4-BE49-F238E27FC236}">
                  <a16:creationId xmlns:a16="http://schemas.microsoft.com/office/drawing/2014/main" id="{E40B0B2A-3312-4584-ACA7-AEEDE4DE987C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Drawing 5" descr="Picture looks like as clothes, man, Man, dress&#10;&#10;">
            <a:extLst>
              <a:ext uri="{FF2B5EF4-FFF2-40B4-BE49-F238E27FC236}">
                <a16:creationId xmlns:a16="http://schemas.microsoft.com/office/drawing/2014/main" id="{4CBF057E-6E1D-4317-87F4-7D92BA6ADD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5" b="16775"/>
          <a:stretch>
            <a:fillRect/>
          </a:stretch>
        </p:blipFill>
        <p:spPr/>
      </p:pic>
      <p:pic>
        <p:nvPicPr>
          <p:cNvPr id="10" name="Drawing 9" descr="Picture looks like as man, Man, water, external&#10;&#10;">
            <a:extLst>
              <a:ext uri="{FF2B5EF4-FFF2-40B4-BE49-F238E27FC236}">
                <a16:creationId xmlns:a16="http://schemas.microsoft.com/office/drawing/2014/main" id="{D017B90C-1913-4312-95DB-9D48147DBF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b="13602"/>
          <a:stretch>
            <a:fillRect/>
          </a:stretch>
        </p:blipFill>
        <p:spPr/>
      </p:pic>
      <p:pic>
        <p:nvPicPr>
          <p:cNvPr id="8" name="Drawing 7" descr="Picture looks like as man, phone, window, car&#10;&#10;">
            <a:extLst>
              <a:ext uri="{FF2B5EF4-FFF2-40B4-BE49-F238E27FC236}">
                <a16:creationId xmlns:a16="http://schemas.microsoft.com/office/drawing/2014/main" id="{46EB04DE-CDAE-459C-BA14-4FB95D74C4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6" b="21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/>
      </p:pic>
      <p:sp>
        <p:nvSpPr>
          <p:cNvPr id="10" name="Oval 13">
            <a:extLst>
              <a:ext uri="{FF2B5EF4-FFF2-40B4-BE49-F238E27FC236}">
                <a16:creationId xmlns:a16="http://schemas.microsoft.com/office/drawing/2014/main" id="{46CC98A8-23A6-4E29-A176-BE9BF0E24430}"/>
              </a:ext>
            </a:extLst>
          </p:cNvPr>
          <p:cNvSpPr/>
          <p:nvPr/>
        </p:nvSpPr>
        <p:spPr>
          <a:xfrm>
            <a:off x="4646214" y="4875036"/>
            <a:ext cx="729786" cy="7297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345937F3-0CE2-4B85-84C7-60022A9E28ED}"/>
              </a:ext>
            </a:extLst>
          </p:cNvPr>
          <p:cNvSpPr txBox="1">
            <a:spLocks/>
          </p:cNvSpPr>
          <p:nvPr/>
        </p:nvSpPr>
        <p:spPr>
          <a:xfrm>
            <a:off x="642687" y="399576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Heading 15">
            <a:extLst>
              <a:ext uri="{FF2B5EF4-FFF2-40B4-BE49-F238E27FC236}">
                <a16:creationId xmlns:a16="http://schemas.microsoft.com/office/drawing/2014/main" id="{CF0F16C4-E395-440A-8706-F72E22A0062F}"/>
              </a:ext>
            </a:extLst>
          </p:cNvPr>
          <p:cNvSpPr txBox="1">
            <a:spLocks/>
          </p:cNvSpPr>
          <p:nvPr/>
        </p:nvSpPr>
        <p:spPr>
          <a:xfrm>
            <a:off x="654049" y="563334"/>
            <a:ext cx="5964465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 something here our company values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1A4B6606-7465-4F57-8966-CA79102C311D}"/>
              </a:ext>
            </a:extLst>
          </p:cNvPr>
          <p:cNvSpPr txBox="1">
            <a:spLocks/>
          </p:cNvSpPr>
          <p:nvPr/>
        </p:nvSpPr>
        <p:spPr>
          <a:xfrm>
            <a:off x="642687" y="363947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Drawing 2">
            <a:extLst>
              <a:ext uri="{FF2B5EF4-FFF2-40B4-BE49-F238E27FC236}">
                <a16:creationId xmlns:a16="http://schemas.microsoft.com/office/drawing/2014/main" id="{D3081782-D03B-4DC1-9490-3FA05EFD14D5}"/>
              </a:ext>
            </a:extLst>
          </p:cNvPr>
          <p:cNvSpPr/>
          <p:nvPr/>
        </p:nvSpPr>
        <p:spPr>
          <a:xfrm>
            <a:off x="634567" y="278584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Shape 2624">
            <a:extLst>
              <a:ext uri="{FF2B5EF4-FFF2-40B4-BE49-F238E27FC236}">
                <a16:creationId xmlns:a16="http://schemas.microsoft.com/office/drawing/2014/main" id="{51322770-B09D-4C9B-AC16-51A27029D25F}"/>
              </a:ext>
            </a:extLst>
          </p:cNvPr>
          <p:cNvSpPr/>
          <p:nvPr/>
        </p:nvSpPr>
        <p:spPr>
          <a:xfrm>
            <a:off x="842918" y="296792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2">
            <a:extLst>
              <a:ext uri="{FF2B5EF4-FFF2-40B4-BE49-F238E27FC236}">
                <a16:creationId xmlns:a16="http://schemas.microsoft.com/office/drawing/2014/main" id="{56838E66-F1A4-4A56-B2E2-D6401EF1116B}"/>
              </a:ext>
            </a:extLst>
          </p:cNvPr>
          <p:cNvSpPr/>
          <p:nvPr/>
        </p:nvSpPr>
        <p:spPr>
          <a:xfrm>
            <a:off x="678109" y="239525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2">
            <a:extLst>
              <a:ext uri="{FF2B5EF4-FFF2-40B4-BE49-F238E27FC236}">
                <a16:creationId xmlns:a16="http://schemas.microsoft.com/office/drawing/2014/main" id="{C6B9587D-DB51-4A0E-995E-8BB49F5494C5}"/>
              </a:ext>
            </a:extLst>
          </p:cNvPr>
          <p:cNvSpPr/>
          <p:nvPr/>
        </p:nvSpPr>
        <p:spPr>
          <a:xfrm>
            <a:off x="692623" y="371175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Drawing 2">
            <a:extLst>
              <a:ext uri="{FF2B5EF4-FFF2-40B4-BE49-F238E27FC236}">
                <a16:creationId xmlns:a16="http://schemas.microsoft.com/office/drawing/2014/main" id="{64204C59-C71F-4857-8B07-E421881BC246}"/>
              </a:ext>
            </a:extLst>
          </p:cNvPr>
          <p:cNvSpPr/>
          <p:nvPr/>
        </p:nvSpPr>
        <p:spPr>
          <a:xfrm>
            <a:off x="678109" y="5054813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Drawing 2">
            <a:extLst>
              <a:ext uri="{FF2B5EF4-FFF2-40B4-BE49-F238E27FC236}">
                <a16:creationId xmlns:a16="http://schemas.microsoft.com/office/drawing/2014/main" id="{27BFDAEB-3E09-449F-A37A-46D45B0CF742}"/>
              </a:ext>
            </a:extLst>
          </p:cNvPr>
          <p:cNvSpPr/>
          <p:nvPr/>
        </p:nvSpPr>
        <p:spPr>
          <a:xfrm>
            <a:off x="5510312" y="242428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Drawing 2">
            <a:extLst>
              <a:ext uri="{FF2B5EF4-FFF2-40B4-BE49-F238E27FC236}">
                <a16:creationId xmlns:a16="http://schemas.microsoft.com/office/drawing/2014/main" id="{7174B367-5E93-4AF1-A14C-61A6F8075250}"/>
              </a:ext>
            </a:extLst>
          </p:cNvPr>
          <p:cNvSpPr/>
          <p:nvPr/>
        </p:nvSpPr>
        <p:spPr>
          <a:xfrm>
            <a:off x="5510312" y="3740787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Drawing 2">
            <a:extLst>
              <a:ext uri="{FF2B5EF4-FFF2-40B4-BE49-F238E27FC236}">
                <a16:creationId xmlns:a16="http://schemas.microsoft.com/office/drawing/2014/main" id="{A3BCC280-C831-4356-8A26-7D459DD739A5}"/>
              </a:ext>
            </a:extLst>
          </p:cNvPr>
          <p:cNvSpPr/>
          <p:nvPr/>
        </p:nvSpPr>
        <p:spPr>
          <a:xfrm>
            <a:off x="5510312" y="5098355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0472D3-04FB-4245-B799-A5E35B4B36B0}"/>
              </a:ext>
            </a:extLst>
          </p:cNvPr>
          <p:cNvSpPr txBox="1"/>
          <p:nvPr/>
        </p:nvSpPr>
        <p:spPr>
          <a:xfrm>
            <a:off x="627164" y="549275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target market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E6FACF-2D71-4B4A-AA04-74D7E9CE3E63}"/>
              </a:ext>
            </a:extLst>
          </p:cNvPr>
          <p:cNvGrpSpPr/>
          <p:nvPr/>
        </p:nvGrpSpPr>
        <p:grpSpPr>
          <a:xfrm>
            <a:off x="1614981" y="2371898"/>
            <a:ext cx="3372942" cy="787525"/>
            <a:chOff x="1792781" y="2135196"/>
            <a:chExt cx="3372942" cy="787525"/>
          </a:xfrm>
        </p:grpSpPr>
        <p:sp>
          <p:nvSpPr>
            <p:cNvPr id="65" name="Rectangle 18">
              <a:extLst>
                <a:ext uri="{FF2B5EF4-FFF2-40B4-BE49-F238E27FC236}">
                  <a16:creationId xmlns:a16="http://schemas.microsoft.com/office/drawing/2014/main" id="{ED281B6C-00FC-40B6-895B-8295EB267052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66" name="Rectangle 19">
              <a:extLst>
                <a:ext uri="{FF2B5EF4-FFF2-40B4-BE49-F238E27FC236}">
                  <a16:creationId xmlns:a16="http://schemas.microsoft.com/office/drawing/2014/main" id="{D616C300-BC41-4382-9998-57AA82D3CA1D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1A8D92E-96F6-4C77-8596-F32FE3B1FDAA}"/>
              </a:ext>
            </a:extLst>
          </p:cNvPr>
          <p:cNvGrpSpPr/>
          <p:nvPr/>
        </p:nvGrpSpPr>
        <p:grpSpPr>
          <a:xfrm>
            <a:off x="1614982" y="3705167"/>
            <a:ext cx="3372941" cy="787525"/>
            <a:chOff x="1792782" y="3591913"/>
            <a:chExt cx="3372941" cy="787525"/>
          </a:xfrm>
        </p:grpSpPr>
        <p:sp>
          <p:nvSpPr>
            <p:cNvPr id="68" name="Rectangle 21">
              <a:extLst>
                <a:ext uri="{FF2B5EF4-FFF2-40B4-BE49-F238E27FC236}">
                  <a16:creationId xmlns:a16="http://schemas.microsoft.com/office/drawing/2014/main" id="{D9E2A536-0DD6-4935-B04E-F2866233853A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69" name="Rectangle 22">
              <a:extLst>
                <a:ext uri="{FF2B5EF4-FFF2-40B4-BE49-F238E27FC236}">
                  <a16:creationId xmlns:a16="http://schemas.microsoft.com/office/drawing/2014/main" id="{442EA737-46FC-4CF0-95C2-24E81F4BBD59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00F3E96-FAC8-4382-AC5A-7F0608503F67}"/>
              </a:ext>
            </a:extLst>
          </p:cNvPr>
          <p:cNvGrpSpPr/>
          <p:nvPr/>
        </p:nvGrpSpPr>
        <p:grpSpPr>
          <a:xfrm>
            <a:off x="1614982" y="5062736"/>
            <a:ext cx="3372941" cy="787523"/>
            <a:chOff x="1792782" y="5048630"/>
            <a:chExt cx="3372941" cy="787523"/>
          </a:xfrm>
        </p:grpSpPr>
        <p:sp>
          <p:nvSpPr>
            <p:cNvPr id="71" name="Rectangle 24">
              <a:extLst>
                <a:ext uri="{FF2B5EF4-FFF2-40B4-BE49-F238E27FC236}">
                  <a16:creationId xmlns:a16="http://schemas.microsoft.com/office/drawing/2014/main" id="{1162A0F5-A443-4762-B4A6-7CABD3268043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72" name="Rectangle 25">
              <a:extLst>
                <a:ext uri="{FF2B5EF4-FFF2-40B4-BE49-F238E27FC236}">
                  <a16:creationId xmlns:a16="http://schemas.microsoft.com/office/drawing/2014/main" id="{DA575E98-619A-4D40-B08A-E4F9A2330046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E89CD0-EED1-4C66-B4F2-2830283EC25F}"/>
              </a:ext>
            </a:extLst>
          </p:cNvPr>
          <p:cNvGrpSpPr/>
          <p:nvPr/>
        </p:nvGrpSpPr>
        <p:grpSpPr>
          <a:xfrm>
            <a:off x="6432091" y="2371898"/>
            <a:ext cx="3372942" cy="787524"/>
            <a:chOff x="7133446" y="2135197"/>
            <a:chExt cx="3372942" cy="787524"/>
          </a:xfrm>
        </p:grpSpPr>
        <p:sp>
          <p:nvSpPr>
            <p:cNvPr id="74" name="Rectangle 27">
              <a:extLst>
                <a:ext uri="{FF2B5EF4-FFF2-40B4-BE49-F238E27FC236}">
                  <a16:creationId xmlns:a16="http://schemas.microsoft.com/office/drawing/2014/main" id="{C926B1E4-C065-43FF-A195-52BE55955F39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75" name="Rectangle 28">
              <a:extLst>
                <a:ext uri="{FF2B5EF4-FFF2-40B4-BE49-F238E27FC236}">
                  <a16:creationId xmlns:a16="http://schemas.microsoft.com/office/drawing/2014/main" id="{08A01DA0-FA91-47DA-8E67-1EA670CAA770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8376B05-14D7-485D-A0AC-CD6E7ABD7EBE}"/>
              </a:ext>
            </a:extLst>
          </p:cNvPr>
          <p:cNvGrpSpPr/>
          <p:nvPr/>
        </p:nvGrpSpPr>
        <p:grpSpPr>
          <a:xfrm>
            <a:off x="6432091" y="3705167"/>
            <a:ext cx="3372942" cy="787525"/>
            <a:chOff x="7133446" y="3591913"/>
            <a:chExt cx="3372942" cy="787525"/>
          </a:xfrm>
        </p:grpSpPr>
        <p:sp>
          <p:nvSpPr>
            <p:cNvPr id="77" name="Rectangle 30">
              <a:extLst>
                <a:ext uri="{FF2B5EF4-FFF2-40B4-BE49-F238E27FC236}">
                  <a16:creationId xmlns:a16="http://schemas.microsoft.com/office/drawing/2014/main" id="{6D248E6F-7D1E-440A-A253-B39EDF899F9C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78" name="Rectangle 31">
              <a:extLst>
                <a:ext uri="{FF2B5EF4-FFF2-40B4-BE49-F238E27FC236}">
                  <a16:creationId xmlns:a16="http://schemas.microsoft.com/office/drawing/2014/main" id="{3CEE8603-D8E8-4D45-A704-B060B71514BF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2CD7EC6-2457-42B5-9293-E40DDDC26003}"/>
              </a:ext>
            </a:extLst>
          </p:cNvPr>
          <p:cNvGrpSpPr/>
          <p:nvPr/>
        </p:nvGrpSpPr>
        <p:grpSpPr>
          <a:xfrm>
            <a:off x="6432091" y="5062736"/>
            <a:ext cx="3372942" cy="787523"/>
            <a:chOff x="7133446" y="5048630"/>
            <a:chExt cx="3372942" cy="787523"/>
          </a:xfrm>
        </p:grpSpPr>
        <p:sp>
          <p:nvSpPr>
            <p:cNvPr id="80" name="Rectangle 33">
              <a:extLst>
                <a:ext uri="{FF2B5EF4-FFF2-40B4-BE49-F238E27FC236}">
                  <a16:creationId xmlns:a16="http://schemas.microsoft.com/office/drawing/2014/main" id="{4551B716-93BB-4355-9526-D13DECDD58EF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81" name="Rectangle 34">
              <a:extLst>
                <a:ext uri="{FF2B5EF4-FFF2-40B4-BE49-F238E27FC236}">
                  <a16:creationId xmlns:a16="http://schemas.microsoft.com/office/drawing/2014/main" id="{732BB7DF-7D1A-4F8C-8F7E-22063DF01204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38D30-687F-4663-81E5-EEF3D908657C}"/>
              </a:ext>
            </a:extLst>
          </p:cNvPr>
          <p:cNvSpPr/>
          <p:nvPr/>
        </p:nvSpPr>
        <p:spPr>
          <a:xfrm>
            <a:off x="5525814" y="3929652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90F8B33-5C79-4FD1-92E1-C3FF6734D69B}"/>
              </a:ext>
            </a:extLst>
          </p:cNvPr>
          <p:cNvSpPr/>
          <p:nvPr/>
        </p:nvSpPr>
        <p:spPr>
          <a:xfrm>
            <a:off x="5608368" y="2596383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282FDD-5F0E-4542-961B-973BDB80C182}"/>
              </a:ext>
            </a:extLst>
          </p:cNvPr>
          <p:cNvSpPr/>
          <p:nvPr/>
        </p:nvSpPr>
        <p:spPr>
          <a:xfrm>
            <a:off x="5668481" y="5287220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B7B4110-1A6D-45FA-BC87-050F13D5DDBE}"/>
              </a:ext>
            </a:extLst>
          </p:cNvPr>
          <p:cNvSpPr/>
          <p:nvPr/>
        </p:nvSpPr>
        <p:spPr>
          <a:xfrm>
            <a:off x="749076" y="5287220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A9E37BE-5AE2-4DC6-9083-DEBE83CAE622}"/>
              </a:ext>
            </a:extLst>
          </p:cNvPr>
          <p:cNvSpPr/>
          <p:nvPr/>
        </p:nvSpPr>
        <p:spPr>
          <a:xfrm>
            <a:off x="843653" y="3929652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6DB83E-363F-4C85-B47D-95034BAA3457}"/>
              </a:ext>
            </a:extLst>
          </p:cNvPr>
          <p:cNvSpPr/>
          <p:nvPr/>
        </p:nvSpPr>
        <p:spPr>
          <a:xfrm>
            <a:off x="778731" y="2596383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8A903078-29D5-4428-A649-21C77063E1F1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">
            <a:extLst>
              <a:ext uri="{FF2B5EF4-FFF2-40B4-BE49-F238E27FC236}">
                <a16:creationId xmlns:a16="http://schemas.microsoft.com/office/drawing/2014/main" id="{65D88B05-CA2F-4966-84BA-F94E9F6B2A3E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8390A-AA8C-4F4D-9B1C-1D4D4F7C3D1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A5A8C16-5FCD-4482-8251-29192724864F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C88470B-817B-4BC4-B68B-EBB698EF39EF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5" name="Rectangle 44">
            <a:extLst>
              <a:ext uri="{FF2B5EF4-FFF2-40B4-BE49-F238E27FC236}">
                <a16:creationId xmlns:a16="http://schemas.microsoft.com/office/drawing/2014/main" id="{D618A8BD-CC1F-4A7E-AA3C-5C6DD113B3BF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6" name="Shape 2944">
            <a:extLst>
              <a:ext uri="{FF2B5EF4-FFF2-40B4-BE49-F238E27FC236}">
                <a16:creationId xmlns:a16="http://schemas.microsoft.com/office/drawing/2014/main" id="{ED076BCF-7782-40EC-863D-EA9C280925D0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5F86EA8-1891-46D4-A0F9-A8AF3D27FD9A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E3B97C27-A7FD-4A4C-8E81-2A2D567A9268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9" name="Shape 2852">
            <a:extLst>
              <a:ext uri="{FF2B5EF4-FFF2-40B4-BE49-F238E27FC236}">
                <a16:creationId xmlns:a16="http://schemas.microsoft.com/office/drawing/2014/main" id="{D7FD54FD-E85F-4CAD-9284-31D15EFD8EC9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B40C739-233F-4288-B875-76E8F29F8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9" name="Drawing 2">
            <a:extLst>
              <a:ext uri="{FF2B5EF4-FFF2-40B4-BE49-F238E27FC236}">
                <a16:creationId xmlns:a16="http://schemas.microsoft.com/office/drawing/2014/main" id="{B8ABAF68-194B-4E7C-939A-4C6781874FCC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0581D1A5-C683-4B41-9B20-92F8CCCCA907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94C54E-4D97-4E85-8C60-37FF73B440DF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0CDAD41-6E79-4838-9971-B7CC7BB300E8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CD476CE-EEFF-4D0F-8425-C2F41BB3F1D6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5" name="Rectangle 44">
            <a:extLst>
              <a:ext uri="{FF2B5EF4-FFF2-40B4-BE49-F238E27FC236}">
                <a16:creationId xmlns:a16="http://schemas.microsoft.com/office/drawing/2014/main" id="{20BCFC2E-164A-4926-9F99-093AE3558B22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EC2ABC95-2F8F-4E6B-8948-2A31560C678B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FA2EB18D-2AF7-4606-B1BE-CCAF0D08323D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7CDF21F6-4D58-47F7-BDA9-0F5EEB87B933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29" name="Shape 2852">
            <a:extLst>
              <a:ext uri="{FF2B5EF4-FFF2-40B4-BE49-F238E27FC236}">
                <a16:creationId xmlns:a16="http://schemas.microsoft.com/office/drawing/2014/main" id="{B5A4D045-E62F-4055-B3D0-8127568501A8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7" name="Drawing 2">
            <a:extLst>
              <a:ext uri="{FF2B5EF4-FFF2-40B4-BE49-F238E27FC236}">
                <a16:creationId xmlns:a16="http://schemas.microsoft.com/office/drawing/2014/main" id="{FF99F89C-AC35-4255-97C0-FF938339D89A}"/>
              </a:ext>
            </a:extLst>
          </p:cNvPr>
          <p:cNvSpPr/>
          <p:nvPr/>
        </p:nvSpPr>
        <p:spPr>
          <a:xfrm>
            <a:off x="630082" y="2927268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Drawing 2">
            <a:extLst>
              <a:ext uri="{FF2B5EF4-FFF2-40B4-BE49-F238E27FC236}">
                <a16:creationId xmlns:a16="http://schemas.microsoft.com/office/drawing/2014/main" id="{B92A2CC1-95FD-4309-BD2D-63DBB66F69EF}"/>
              </a:ext>
            </a:extLst>
          </p:cNvPr>
          <p:cNvSpPr/>
          <p:nvPr/>
        </p:nvSpPr>
        <p:spPr>
          <a:xfrm>
            <a:off x="630936" y="4768622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4153C4-D54A-427D-BF1C-4E051A16AE0C}"/>
              </a:ext>
            </a:extLst>
          </p:cNvPr>
          <p:cNvSpPr txBox="1"/>
          <p:nvPr/>
        </p:nvSpPr>
        <p:spPr>
          <a:xfrm>
            <a:off x="531915" y="448522"/>
            <a:ext cx="627528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6A6FC49-4662-492A-BD11-71456D4479C6}"/>
              </a:ext>
            </a:extLst>
          </p:cNvPr>
          <p:cNvSpPr txBox="1">
            <a:spLocks/>
          </p:cNvSpPr>
          <p:nvPr/>
        </p:nvSpPr>
        <p:spPr>
          <a:xfrm>
            <a:off x="547688" y="206902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C04B742-D5E7-41F8-BE2A-E7F4961AAC10}"/>
              </a:ext>
            </a:extLst>
          </p:cNvPr>
          <p:cNvSpPr txBox="1">
            <a:spLocks/>
          </p:cNvSpPr>
          <p:nvPr/>
        </p:nvSpPr>
        <p:spPr>
          <a:xfrm>
            <a:off x="534809" y="3784783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2653DC5D-7099-433C-88C6-47BC0471A258}"/>
              </a:ext>
            </a:extLst>
          </p:cNvPr>
          <p:cNvSpPr/>
          <p:nvPr/>
        </p:nvSpPr>
        <p:spPr>
          <a:xfrm>
            <a:off x="628488" y="3542472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23" name="Shape 2944">
            <a:extLst>
              <a:ext uri="{FF2B5EF4-FFF2-40B4-BE49-F238E27FC236}">
                <a16:creationId xmlns:a16="http://schemas.microsoft.com/office/drawing/2014/main" id="{3AB22C16-5C53-4E66-AF57-43A9C6593E1E}"/>
              </a:ext>
            </a:extLst>
          </p:cNvPr>
          <p:cNvSpPr/>
          <p:nvPr/>
        </p:nvSpPr>
        <p:spPr>
          <a:xfrm>
            <a:off x="751330" y="3051818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D29B485-97F9-4515-9088-426AB8B25FC6}"/>
              </a:ext>
            </a:extLst>
          </p:cNvPr>
          <p:cNvSpPr txBox="1">
            <a:spLocks/>
          </p:cNvSpPr>
          <p:nvPr/>
        </p:nvSpPr>
        <p:spPr>
          <a:xfrm>
            <a:off x="547688" y="5632081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C54A942D-C667-4911-B3D4-F290C61D9D86}"/>
              </a:ext>
            </a:extLst>
          </p:cNvPr>
          <p:cNvSpPr/>
          <p:nvPr/>
        </p:nvSpPr>
        <p:spPr>
          <a:xfrm>
            <a:off x="630507" y="5389770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26" name="Shape 2852">
            <a:extLst>
              <a:ext uri="{FF2B5EF4-FFF2-40B4-BE49-F238E27FC236}">
                <a16:creationId xmlns:a16="http://schemas.microsoft.com/office/drawing/2014/main" id="{D113B874-BAA5-4264-AF53-909F50855D99}"/>
              </a:ext>
            </a:extLst>
          </p:cNvPr>
          <p:cNvSpPr/>
          <p:nvPr/>
        </p:nvSpPr>
        <p:spPr>
          <a:xfrm>
            <a:off x="761548" y="4899894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571F1-0F26-48E6-AD6C-52FCA6F65183}"/>
              </a:ext>
            </a:extLst>
          </p:cNvPr>
          <p:cNvSpPr txBox="1"/>
          <p:nvPr/>
        </p:nvSpPr>
        <p:spPr>
          <a:xfrm>
            <a:off x="2840247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B99C4F-361F-4F9C-853B-2145F065644F}"/>
              </a:ext>
            </a:extLst>
          </p:cNvPr>
          <p:cNvSpPr/>
          <p:nvPr/>
        </p:nvSpPr>
        <p:spPr>
          <a:xfrm>
            <a:off x="695326" y="2266168"/>
            <a:ext cx="273427" cy="27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46459-8D3C-4F11-9B2D-1FC8C55C822D}"/>
              </a:ext>
            </a:extLst>
          </p:cNvPr>
          <p:cNvSpPr txBox="1"/>
          <p:nvPr/>
        </p:nvSpPr>
        <p:spPr>
          <a:xfrm>
            <a:off x="1097469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D389F603-3EE2-4172-80CF-6F8003E0B38B}"/>
              </a:ext>
            </a:extLst>
          </p:cNvPr>
          <p:cNvSpPr txBox="1"/>
          <p:nvPr/>
        </p:nvSpPr>
        <p:spPr>
          <a:xfrm>
            <a:off x="695325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5A00-F45A-4B1B-90F8-60D05910FD56}"/>
              </a:ext>
            </a:extLst>
          </p:cNvPr>
          <p:cNvSpPr txBox="1"/>
          <p:nvPr/>
        </p:nvSpPr>
        <p:spPr>
          <a:xfrm>
            <a:off x="7094195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79A3DA5-8F9F-4AFD-89A8-7573DBBA483C}"/>
              </a:ext>
            </a:extLst>
          </p:cNvPr>
          <p:cNvSpPr/>
          <p:nvPr/>
        </p:nvSpPr>
        <p:spPr>
          <a:xfrm>
            <a:off x="4949274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C1264-35A3-4353-8A81-7EF3518429CD}"/>
              </a:ext>
            </a:extLst>
          </p:cNvPr>
          <p:cNvSpPr txBox="1"/>
          <p:nvPr/>
        </p:nvSpPr>
        <p:spPr>
          <a:xfrm>
            <a:off x="5351417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F1EBBA4-82BA-47FE-87C2-4535AC49CFD7}"/>
              </a:ext>
            </a:extLst>
          </p:cNvPr>
          <p:cNvSpPr txBox="1"/>
          <p:nvPr/>
        </p:nvSpPr>
        <p:spPr>
          <a:xfrm>
            <a:off x="4949273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FBC4C21D-68DD-4C4B-ADCE-28421FE6A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318198"/>
              </p:ext>
            </p:extLst>
          </p:nvPr>
        </p:nvGraphicFramePr>
        <p:xfrm>
          <a:off x="695325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Drawing 13" descr="Picture looks like as green, sits, little, table&#10;&#10;">
            <a:extLst>
              <a:ext uri="{FF2B5EF4-FFF2-40B4-BE49-F238E27FC236}">
                <a16:creationId xmlns:a16="http://schemas.microsoft.com/office/drawing/2014/main" id="{03FEA70A-2124-418C-BBA5-4BCAA2C226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4" b="124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716512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716512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356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47673"/>
              </p:ext>
            </p:extLst>
          </p:nvPr>
        </p:nvGraphicFramePr>
        <p:xfrm>
          <a:off x="623888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600669"/>
            <a:ext cx="1202984" cy="1202984"/>
          </a:xfrm>
          <a:prstGeom prst="ellipse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047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84494"/>
              </p:ext>
            </p:extLst>
          </p:nvPr>
        </p:nvGraphicFramePr>
        <p:xfrm>
          <a:off x="3970316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600669"/>
            <a:ext cx="1202984" cy="1202984"/>
          </a:xfrm>
          <a:prstGeom prst="ellipse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047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166954"/>
              </p:ext>
            </p:extLst>
          </p:nvPr>
        </p:nvGraphicFramePr>
        <p:xfrm>
          <a:off x="7250573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600669"/>
            <a:ext cx="1202984" cy="1202984"/>
          </a:xfrm>
          <a:prstGeom prst="ellipse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047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pic>
        <p:nvPicPr>
          <p:cNvPr id="8" name="Drawing 7" descr="Picture looks like as green, garden, large, wood&#10;&#10;">
            <a:extLst>
              <a:ext uri="{FF2B5EF4-FFF2-40B4-BE49-F238E27FC236}">
                <a16:creationId xmlns:a16="http://schemas.microsoft.com/office/drawing/2014/main" id="{D44D2A78-E947-4D1B-A41E-D26BF03D88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r="21863"/>
          <a:stretch>
            <a:fillRect/>
          </a:stretch>
        </p:blipFill>
        <p:spPr>
          <a:xfrm>
            <a:off x="7616825" y="-1371600"/>
            <a:ext cx="3813175" cy="3811588"/>
          </a:xfrm>
        </p:spPr>
      </p:pic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rawing 58">
            <a:extLst>
              <a:ext uri="{FF2B5EF4-FFF2-40B4-BE49-F238E27FC236}">
                <a16:creationId xmlns:a16="http://schemas.microsoft.com/office/drawing/2014/main" id="{3EDAB4AA-4583-4497-A873-1D3E82114216}"/>
              </a:ext>
            </a:extLst>
          </p:cNvPr>
          <p:cNvSpPr/>
          <p:nvPr/>
        </p:nvSpPr>
        <p:spPr>
          <a:xfrm>
            <a:off x="8016350" y="4647563"/>
            <a:ext cx="689505" cy="709280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A392B593-E824-4D0A-808B-0568C8003186}"/>
              </a:ext>
            </a:extLst>
          </p:cNvPr>
          <p:cNvSpPr/>
          <p:nvPr/>
        </p:nvSpPr>
        <p:spPr>
          <a:xfrm>
            <a:off x="4353062" y="4661684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Drawing 54">
            <a:extLst>
              <a:ext uri="{FF2B5EF4-FFF2-40B4-BE49-F238E27FC236}">
                <a16:creationId xmlns:a16="http://schemas.microsoft.com/office/drawing/2014/main" id="{DDC53180-8503-4AAA-9F68-A31D3C45D0F2}"/>
              </a:ext>
            </a:extLst>
          </p:cNvPr>
          <p:cNvSpPr/>
          <p:nvPr/>
        </p:nvSpPr>
        <p:spPr>
          <a:xfrm>
            <a:off x="641641" y="4647535"/>
            <a:ext cx="711094" cy="711093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Drawing 51">
            <a:extLst>
              <a:ext uri="{FF2B5EF4-FFF2-40B4-BE49-F238E27FC236}">
                <a16:creationId xmlns:a16="http://schemas.microsoft.com/office/drawing/2014/main" id="{2FC30D7A-8FFE-4A7A-AA4A-00A0683A00E3}"/>
              </a:ext>
            </a:extLst>
          </p:cNvPr>
          <p:cNvSpPr/>
          <p:nvPr/>
        </p:nvSpPr>
        <p:spPr>
          <a:xfrm>
            <a:off x="7979542" y="3135420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Drawing 48">
            <a:extLst>
              <a:ext uri="{FF2B5EF4-FFF2-40B4-BE49-F238E27FC236}">
                <a16:creationId xmlns:a16="http://schemas.microsoft.com/office/drawing/2014/main" id="{93747579-AF65-466A-B9E4-5C8AD8847131}"/>
              </a:ext>
            </a:extLst>
          </p:cNvPr>
          <p:cNvSpPr/>
          <p:nvPr/>
        </p:nvSpPr>
        <p:spPr>
          <a:xfrm>
            <a:off x="4353062" y="3141498"/>
            <a:ext cx="689505" cy="693776"/>
          </a:xfrm>
          <a:custGeom>
            <a:avLst/>
            <a:gdLst>
              <a:gd name="connsiteX0" fmla="*/ 689505 w 689505"/>
              <a:gd name="connsiteY0" fmla="*/ 349224 h 693776"/>
              <a:gd name="connsiteX1" fmla="*/ 672278 w 689505"/>
              <a:gd name="connsiteY1" fmla="*/ 415094 h 693776"/>
              <a:gd name="connsiteX2" fmla="*/ 648970 w 689505"/>
              <a:gd name="connsiteY2" fmla="*/ 476911 h 693776"/>
              <a:gd name="connsiteX3" fmla="*/ 635796 w 689505"/>
              <a:gd name="connsiteY3" fmla="*/ 545821 h 693776"/>
              <a:gd name="connsiteX4" fmla="*/ 581073 w 689505"/>
              <a:gd name="connsiteY4" fmla="*/ 588384 h 693776"/>
              <a:gd name="connsiteX5" fmla="*/ 525336 w 689505"/>
              <a:gd name="connsiteY5" fmla="*/ 623852 h 693776"/>
              <a:gd name="connsiteX6" fmla="*/ 470613 w 689505"/>
              <a:gd name="connsiteY6" fmla="*/ 659321 h 693776"/>
              <a:gd name="connsiteX7" fmla="*/ 407783 w 689505"/>
              <a:gd name="connsiteY7" fmla="*/ 680602 h 693776"/>
              <a:gd name="connsiteX8" fmla="*/ 341913 w 689505"/>
              <a:gd name="connsiteY8" fmla="*/ 693776 h 693776"/>
              <a:gd name="connsiteX9" fmla="*/ 276042 w 689505"/>
              <a:gd name="connsiteY9" fmla="*/ 676549 h 693776"/>
              <a:gd name="connsiteX10" fmla="*/ 213212 w 689505"/>
              <a:gd name="connsiteY10" fmla="*/ 657294 h 693776"/>
              <a:gd name="connsiteX11" fmla="*/ 150382 w 689505"/>
              <a:gd name="connsiteY11" fmla="*/ 633986 h 693776"/>
              <a:gd name="connsiteX12" fmla="*/ 99713 w 689505"/>
              <a:gd name="connsiteY12" fmla="*/ 589397 h 693776"/>
              <a:gd name="connsiteX13" fmla="*/ 61204 w 689505"/>
              <a:gd name="connsiteY13" fmla="*/ 534674 h 693776"/>
              <a:gd name="connsiteX14" fmla="*/ 32829 w 689505"/>
              <a:gd name="connsiteY14" fmla="*/ 475897 h 693776"/>
              <a:gd name="connsiteX15" fmla="*/ 9521 w 689505"/>
              <a:gd name="connsiteY15" fmla="*/ 414081 h 693776"/>
              <a:gd name="connsiteX16" fmla="*/ 400 w 689505"/>
              <a:gd name="connsiteY16" fmla="*/ 349224 h 693776"/>
              <a:gd name="connsiteX17" fmla="*/ 3441 w 689505"/>
              <a:gd name="connsiteY17" fmla="*/ 282340 h 693776"/>
              <a:gd name="connsiteX18" fmla="*/ 33842 w 689505"/>
              <a:gd name="connsiteY18" fmla="*/ 222550 h 693776"/>
              <a:gd name="connsiteX19" fmla="*/ 61204 w 689505"/>
              <a:gd name="connsiteY19" fmla="*/ 161747 h 693776"/>
              <a:gd name="connsiteX20" fmla="*/ 99713 w 689505"/>
              <a:gd name="connsiteY20" fmla="*/ 108037 h 693776"/>
              <a:gd name="connsiteX21" fmla="*/ 149369 w 689505"/>
              <a:gd name="connsiteY21" fmla="*/ 62434 h 693776"/>
              <a:gd name="connsiteX22" fmla="*/ 207132 w 689505"/>
              <a:gd name="connsiteY22" fmla="*/ 26966 h 693776"/>
              <a:gd name="connsiteX23" fmla="*/ 271989 w 689505"/>
              <a:gd name="connsiteY23" fmla="*/ 6698 h 693776"/>
              <a:gd name="connsiteX24" fmla="*/ 339886 w 689505"/>
              <a:gd name="connsiteY24" fmla="*/ 13792 h 693776"/>
              <a:gd name="connsiteX25" fmla="*/ 408796 w 689505"/>
              <a:gd name="connsiteY25" fmla="*/ 618 h 693776"/>
              <a:gd name="connsiteX26" fmla="*/ 472640 w 689505"/>
              <a:gd name="connsiteY26" fmla="*/ 26966 h 693776"/>
              <a:gd name="connsiteX27" fmla="*/ 524323 w 689505"/>
              <a:gd name="connsiteY27" fmla="*/ 71555 h 693776"/>
              <a:gd name="connsiteX28" fmla="*/ 582086 w 689505"/>
              <a:gd name="connsiteY28" fmla="*/ 106010 h 693776"/>
              <a:gd name="connsiteX29" fmla="*/ 627689 w 689505"/>
              <a:gd name="connsiteY29" fmla="*/ 155666 h 693776"/>
              <a:gd name="connsiteX30" fmla="*/ 661130 w 689505"/>
              <a:gd name="connsiteY30" fmla="*/ 215456 h 693776"/>
              <a:gd name="connsiteX31" fmla="*/ 665184 w 689505"/>
              <a:gd name="connsiteY31" fmla="*/ 283353 h 693776"/>
              <a:gd name="connsiteX32" fmla="*/ 689505 w 689505"/>
              <a:gd name="connsiteY32" fmla="*/ 349224 h 6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9505" h="693776">
                <a:moveTo>
                  <a:pt x="689505" y="349224"/>
                </a:moveTo>
                <a:cubicBezTo>
                  <a:pt x="689505" y="372532"/>
                  <a:pt x="677345" y="393813"/>
                  <a:pt x="672278" y="415094"/>
                </a:cubicBezTo>
                <a:cubicBezTo>
                  <a:pt x="668224" y="437389"/>
                  <a:pt x="657077" y="456643"/>
                  <a:pt x="648970" y="476911"/>
                </a:cubicBezTo>
                <a:cubicBezTo>
                  <a:pt x="639849" y="498192"/>
                  <a:pt x="647956" y="527580"/>
                  <a:pt x="635796" y="545821"/>
                </a:cubicBezTo>
                <a:cubicBezTo>
                  <a:pt x="623635" y="565076"/>
                  <a:pt x="596274" y="573183"/>
                  <a:pt x="581073" y="588384"/>
                </a:cubicBezTo>
                <a:cubicBezTo>
                  <a:pt x="564858" y="604598"/>
                  <a:pt x="543577" y="610678"/>
                  <a:pt x="525336" y="623852"/>
                </a:cubicBezTo>
                <a:cubicBezTo>
                  <a:pt x="507095" y="636013"/>
                  <a:pt x="490881" y="651214"/>
                  <a:pt x="470613" y="659321"/>
                </a:cubicBezTo>
                <a:cubicBezTo>
                  <a:pt x="450345" y="667428"/>
                  <a:pt x="430078" y="676549"/>
                  <a:pt x="407783" y="680602"/>
                </a:cubicBezTo>
                <a:cubicBezTo>
                  <a:pt x="386502" y="684656"/>
                  <a:pt x="364207" y="693776"/>
                  <a:pt x="341913" y="693776"/>
                </a:cubicBezTo>
                <a:cubicBezTo>
                  <a:pt x="318605" y="693776"/>
                  <a:pt x="298337" y="680602"/>
                  <a:pt x="276042" y="676549"/>
                </a:cubicBezTo>
                <a:cubicBezTo>
                  <a:pt x="253748" y="672495"/>
                  <a:pt x="233480" y="665401"/>
                  <a:pt x="213212" y="657294"/>
                </a:cubicBezTo>
                <a:cubicBezTo>
                  <a:pt x="191931" y="648174"/>
                  <a:pt x="168623" y="646147"/>
                  <a:pt x="150382" y="633986"/>
                </a:cubicBezTo>
                <a:cubicBezTo>
                  <a:pt x="131128" y="621826"/>
                  <a:pt x="115927" y="605611"/>
                  <a:pt x="99713" y="589397"/>
                </a:cubicBezTo>
                <a:cubicBezTo>
                  <a:pt x="83498" y="573183"/>
                  <a:pt x="74378" y="552915"/>
                  <a:pt x="61204" y="534674"/>
                </a:cubicBezTo>
                <a:cubicBezTo>
                  <a:pt x="49043" y="516433"/>
                  <a:pt x="40936" y="496165"/>
                  <a:pt x="32829" y="475897"/>
                </a:cubicBezTo>
                <a:cubicBezTo>
                  <a:pt x="24722" y="455630"/>
                  <a:pt x="14588" y="436375"/>
                  <a:pt x="9521" y="414081"/>
                </a:cubicBezTo>
                <a:cubicBezTo>
                  <a:pt x="4454" y="392799"/>
                  <a:pt x="400" y="371518"/>
                  <a:pt x="400" y="349224"/>
                </a:cubicBezTo>
                <a:cubicBezTo>
                  <a:pt x="400" y="325916"/>
                  <a:pt x="-1626" y="303621"/>
                  <a:pt x="3441" y="282340"/>
                </a:cubicBezTo>
                <a:cubicBezTo>
                  <a:pt x="7494" y="260045"/>
                  <a:pt x="25735" y="242818"/>
                  <a:pt x="33842" y="222550"/>
                </a:cubicBezTo>
                <a:cubicBezTo>
                  <a:pt x="42963" y="201269"/>
                  <a:pt x="48030" y="181001"/>
                  <a:pt x="61204" y="161747"/>
                </a:cubicBezTo>
                <a:cubicBezTo>
                  <a:pt x="73364" y="142492"/>
                  <a:pt x="84512" y="124251"/>
                  <a:pt x="99713" y="108037"/>
                </a:cubicBezTo>
                <a:cubicBezTo>
                  <a:pt x="115927" y="91823"/>
                  <a:pt x="130114" y="74595"/>
                  <a:pt x="149369" y="62434"/>
                </a:cubicBezTo>
                <a:cubicBezTo>
                  <a:pt x="167610" y="50274"/>
                  <a:pt x="186864" y="36086"/>
                  <a:pt x="207132" y="26966"/>
                </a:cubicBezTo>
                <a:cubicBezTo>
                  <a:pt x="227400" y="18859"/>
                  <a:pt x="249694" y="10751"/>
                  <a:pt x="271989" y="6698"/>
                </a:cubicBezTo>
                <a:cubicBezTo>
                  <a:pt x="293270" y="2644"/>
                  <a:pt x="317591" y="13792"/>
                  <a:pt x="339886" y="13792"/>
                </a:cubicBezTo>
                <a:cubicBezTo>
                  <a:pt x="363194" y="13792"/>
                  <a:pt x="387515" y="-3436"/>
                  <a:pt x="408796" y="618"/>
                </a:cubicBezTo>
                <a:cubicBezTo>
                  <a:pt x="431091" y="4671"/>
                  <a:pt x="452372" y="18859"/>
                  <a:pt x="472640" y="26966"/>
                </a:cubicBezTo>
                <a:cubicBezTo>
                  <a:pt x="493921" y="36086"/>
                  <a:pt x="506082" y="59394"/>
                  <a:pt x="524323" y="71555"/>
                </a:cubicBezTo>
                <a:cubicBezTo>
                  <a:pt x="543577" y="83716"/>
                  <a:pt x="565872" y="89796"/>
                  <a:pt x="582086" y="106010"/>
                </a:cubicBezTo>
                <a:cubicBezTo>
                  <a:pt x="598300" y="122224"/>
                  <a:pt x="615528" y="137425"/>
                  <a:pt x="627689" y="155666"/>
                </a:cubicBezTo>
                <a:cubicBezTo>
                  <a:pt x="639849" y="173907"/>
                  <a:pt x="652010" y="194175"/>
                  <a:pt x="661130" y="215456"/>
                </a:cubicBezTo>
                <a:cubicBezTo>
                  <a:pt x="669238" y="235724"/>
                  <a:pt x="661130" y="261059"/>
                  <a:pt x="665184" y="283353"/>
                </a:cubicBezTo>
                <a:cubicBezTo>
                  <a:pt x="671264" y="305648"/>
                  <a:pt x="689505" y="325916"/>
                  <a:pt x="689505" y="349224"/>
                </a:cubicBezTo>
                <a:close/>
              </a:path>
            </a:pathLst>
          </a:custGeom>
          <a:solidFill>
            <a:schemeClr val="tx1"/>
          </a:solidFill>
          <a:ln w="10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1F92EEC4-67BE-428C-AA32-0284C4178D86}"/>
              </a:ext>
            </a:extLst>
          </p:cNvPr>
          <p:cNvSpPr/>
          <p:nvPr/>
        </p:nvSpPr>
        <p:spPr>
          <a:xfrm>
            <a:off x="634568" y="3135798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95EEB8-BAB8-4D8A-99C4-B2AE0CF442AE}"/>
              </a:ext>
            </a:extLst>
          </p:cNvPr>
          <p:cNvGrpSpPr/>
          <p:nvPr/>
        </p:nvGrpSpPr>
        <p:grpSpPr>
          <a:xfrm>
            <a:off x="5081907" y="3269819"/>
            <a:ext cx="2720429" cy="453430"/>
            <a:chOff x="5081907" y="2896149"/>
            <a:chExt cx="2720429" cy="45343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51BAC18C-AA62-4202-9F2A-D72911D91C0D}"/>
                </a:ext>
              </a:extLst>
            </p:cNvPr>
            <p:cNvSpPr txBox="1">
              <a:spLocks/>
            </p:cNvSpPr>
            <p:nvPr/>
          </p:nvSpPr>
          <p:spPr>
            <a:xfrm>
              <a:off x="5081907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  <p:sp>
          <p:nvSpPr>
            <p:cNvPr id="13" name="Rectangle 37">
              <a:extLst>
                <a:ext uri="{FF2B5EF4-FFF2-40B4-BE49-F238E27FC236}">
                  <a16:creationId xmlns:a16="http://schemas.microsoft.com/office/drawing/2014/main" id="{4BEFABCD-DA7B-4FB9-847E-03BB85C0D44F}"/>
                </a:ext>
              </a:extLst>
            </p:cNvPr>
            <p:cNvSpPr/>
            <p:nvPr/>
          </p:nvSpPr>
          <p:spPr>
            <a:xfrm>
              <a:off x="5081907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</p:grp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334186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331787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4859897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4863927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331787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4863927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38175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619E16-5004-4580-80BA-62365A669714}"/>
              </a:ext>
            </a:extLst>
          </p:cNvPr>
          <p:cNvGrpSpPr/>
          <p:nvPr/>
        </p:nvGrpSpPr>
        <p:grpSpPr>
          <a:xfrm>
            <a:off x="1405328" y="3267224"/>
            <a:ext cx="2720429" cy="453430"/>
            <a:chOff x="1405328" y="2896149"/>
            <a:chExt cx="2720429" cy="453430"/>
          </a:xfrm>
        </p:grpSpPr>
        <p:sp>
          <p:nvSpPr>
            <p:cNvPr id="9" name="Rectangle 46">
              <a:extLst>
                <a:ext uri="{FF2B5EF4-FFF2-40B4-BE49-F238E27FC236}">
                  <a16:creationId xmlns:a16="http://schemas.microsoft.com/office/drawing/2014/main" id="{2C8F30C7-E406-4B51-870E-B7F454572A41}"/>
                </a:ext>
              </a:extLst>
            </p:cNvPr>
            <p:cNvSpPr/>
            <p:nvPr/>
          </p:nvSpPr>
          <p:spPr>
            <a:xfrm>
              <a:off x="1405328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35" name="Subtitle 2">
              <a:extLst>
                <a:ext uri="{FF2B5EF4-FFF2-40B4-BE49-F238E27FC236}">
                  <a16:creationId xmlns:a16="http://schemas.microsoft.com/office/drawing/2014/main" id="{5C56C0DF-35A0-4050-B870-281E7DC78F93}"/>
                </a:ext>
              </a:extLst>
            </p:cNvPr>
            <p:cNvSpPr txBox="1">
              <a:spLocks/>
            </p:cNvSpPr>
            <p:nvPr/>
          </p:nvSpPr>
          <p:spPr>
            <a:xfrm>
              <a:off x="1405328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8FD2DA-4430-4642-A718-9451D2D11E6C}"/>
              </a:ext>
            </a:extLst>
          </p:cNvPr>
          <p:cNvGrpSpPr/>
          <p:nvPr/>
        </p:nvGrpSpPr>
        <p:grpSpPr>
          <a:xfrm>
            <a:off x="8758485" y="3269819"/>
            <a:ext cx="2720429" cy="453430"/>
            <a:chOff x="8758485" y="2896149"/>
            <a:chExt cx="2720429" cy="453430"/>
          </a:xfrm>
        </p:grpSpPr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72A776DF-A4E2-4D67-9714-39BAD9000360}"/>
                </a:ext>
              </a:extLst>
            </p:cNvPr>
            <p:cNvSpPr/>
            <p:nvPr/>
          </p:nvSpPr>
          <p:spPr>
            <a:xfrm>
              <a:off x="8758485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0FF30AC0-FE93-46BA-951E-BF87132EC873}"/>
                </a:ext>
              </a:extLst>
            </p:cNvPr>
            <p:cNvSpPr txBox="1">
              <a:spLocks/>
            </p:cNvSpPr>
            <p:nvPr/>
          </p:nvSpPr>
          <p:spPr>
            <a:xfrm>
              <a:off x="8758485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9236DD-2037-456C-A620-11FFCD4B6230}"/>
              </a:ext>
            </a:extLst>
          </p:cNvPr>
          <p:cNvGrpSpPr/>
          <p:nvPr/>
        </p:nvGrpSpPr>
        <p:grpSpPr>
          <a:xfrm>
            <a:off x="5081907" y="4781714"/>
            <a:ext cx="2720429" cy="453430"/>
            <a:chOff x="5081907" y="2896149"/>
            <a:chExt cx="2720429" cy="453430"/>
          </a:xfrm>
        </p:grpSpPr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67D39F51-46EF-41EC-94E3-6430B8308805}"/>
                </a:ext>
              </a:extLst>
            </p:cNvPr>
            <p:cNvSpPr txBox="1">
              <a:spLocks/>
            </p:cNvSpPr>
            <p:nvPr/>
          </p:nvSpPr>
          <p:spPr>
            <a:xfrm>
              <a:off x="5081907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A01891D8-475C-4102-84F6-6973828CB0C8}"/>
                </a:ext>
              </a:extLst>
            </p:cNvPr>
            <p:cNvSpPr/>
            <p:nvPr/>
          </p:nvSpPr>
          <p:spPr>
            <a:xfrm>
              <a:off x="5081907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85AC-59DA-4CE2-958A-80190A6229B3}"/>
              </a:ext>
            </a:extLst>
          </p:cNvPr>
          <p:cNvGrpSpPr/>
          <p:nvPr/>
        </p:nvGrpSpPr>
        <p:grpSpPr>
          <a:xfrm>
            <a:off x="1405328" y="4781714"/>
            <a:ext cx="2720429" cy="453430"/>
            <a:chOff x="1405328" y="2896149"/>
            <a:chExt cx="2720429" cy="453430"/>
          </a:xfrm>
        </p:grpSpPr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5BCAF180-8D5E-42C9-B7B0-DBC61568609A}"/>
                </a:ext>
              </a:extLst>
            </p:cNvPr>
            <p:cNvSpPr/>
            <p:nvPr/>
          </p:nvSpPr>
          <p:spPr>
            <a:xfrm>
              <a:off x="1405328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7066883B-B248-4826-9600-DA19F1881EDD}"/>
                </a:ext>
              </a:extLst>
            </p:cNvPr>
            <p:cNvSpPr txBox="1">
              <a:spLocks/>
            </p:cNvSpPr>
            <p:nvPr/>
          </p:nvSpPr>
          <p:spPr>
            <a:xfrm>
              <a:off x="1405328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9BAED4-4DBD-45B7-87F8-E6C518B5834C}"/>
              </a:ext>
            </a:extLst>
          </p:cNvPr>
          <p:cNvGrpSpPr/>
          <p:nvPr/>
        </p:nvGrpSpPr>
        <p:grpSpPr>
          <a:xfrm>
            <a:off x="8758485" y="4781714"/>
            <a:ext cx="2720429" cy="453430"/>
            <a:chOff x="8758485" y="2896149"/>
            <a:chExt cx="2720429" cy="453430"/>
          </a:xfrm>
        </p:grpSpPr>
        <p:sp>
          <p:nvSpPr>
            <p:cNvPr id="47" name="Rectangle 62">
              <a:extLst>
                <a:ext uri="{FF2B5EF4-FFF2-40B4-BE49-F238E27FC236}">
                  <a16:creationId xmlns:a16="http://schemas.microsoft.com/office/drawing/2014/main" id="{186E6EC7-241F-433D-8BB8-B84974B37936}"/>
                </a:ext>
              </a:extLst>
            </p:cNvPr>
            <p:cNvSpPr/>
            <p:nvPr/>
          </p:nvSpPr>
          <p:spPr>
            <a:xfrm>
              <a:off x="8758485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60C081EA-FE2E-4C15-B17F-9B4CD83B67A5}"/>
                </a:ext>
              </a:extLst>
            </p:cNvPr>
            <p:cNvSpPr txBox="1">
              <a:spLocks/>
            </p:cNvSpPr>
            <p:nvPr/>
          </p:nvSpPr>
          <p:spPr>
            <a:xfrm>
              <a:off x="8758485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74B8E2-1EAF-47C9-B557-AC416064B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940507"/>
              </p:ext>
            </p:extLst>
          </p:nvPr>
        </p:nvGraphicFramePr>
        <p:xfrm>
          <a:off x="5829300" y="2169905"/>
          <a:ext cx="5125042" cy="376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CCB06-C022-48DF-9156-DAE82FF3D680}"/>
              </a:ext>
            </a:extLst>
          </p:cNvPr>
          <p:cNvSpPr txBox="1"/>
          <p:nvPr/>
        </p:nvSpPr>
        <p:spPr>
          <a:xfrm>
            <a:off x="1449883" y="3403835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50732E6-C504-45C6-A1A4-D11475B04C60}"/>
              </a:ext>
            </a:extLst>
          </p:cNvPr>
          <p:cNvSpPr/>
          <p:nvPr/>
        </p:nvSpPr>
        <p:spPr>
          <a:xfrm>
            <a:off x="1449881" y="3642981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5E3802D-E6FD-4721-B3F6-BECC6F33FA6F}"/>
              </a:ext>
            </a:extLst>
          </p:cNvPr>
          <p:cNvSpPr/>
          <p:nvPr/>
        </p:nvSpPr>
        <p:spPr>
          <a:xfrm>
            <a:off x="695325" y="3403836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6DD16-D04E-44D4-A003-AA23EC109F9E}"/>
              </a:ext>
            </a:extLst>
          </p:cNvPr>
          <p:cNvSpPr txBox="1"/>
          <p:nvPr/>
        </p:nvSpPr>
        <p:spPr>
          <a:xfrm>
            <a:off x="805053" y="357135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9D541-8155-43DC-ABEE-E87DAAD89583}"/>
              </a:ext>
            </a:extLst>
          </p:cNvPr>
          <p:cNvSpPr txBox="1"/>
          <p:nvPr/>
        </p:nvSpPr>
        <p:spPr>
          <a:xfrm>
            <a:off x="1449883" y="5291384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80CB4B3-4DCD-4468-AA0C-935C86A9BE2E}"/>
              </a:ext>
            </a:extLst>
          </p:cNvPr>
          <p:cNvSpPr/>
          <p:nvPr/>
        </p:nvSpPr>
        <p:spPr>
          <a:xfrm>
            <a:off x="1449881" y="5530530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74487C8-43DA-4065-9787-32D8A5C345B7}"/>
              </a:ext>
            </a:extLst>
          </p:cNvPr>
          <p:cNvSpPr/>
          <p:nvPr/>
        </p:nvSpPr>
        <p:spPr>
          <a:xfrm>
            <a:off x="695325" y="5285557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CC6B2-D868-4625-844A-54AB4EC16A05}"/>
              </a:ext>
            </a:extLst>
          </p:cNvPr>
          <p:cNvSpPr txBox="1"/>
          <p:nvPr/>
        </p:nvSpPr>
        <p:spPr>
          <a:xfrm>
            <a:off x="805053" y="5453071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842BB-5390-4117-AC8D-2BA7FBA8C804}"/>
              </a:ext>
            </a:extLst>
          </p:cNvPr>
          <p:cNvSpPr txBox="1"/>
          <p:nvPr/>
        </p:nvSpPr>
        <p:spPr>
          <a:xfrm>
            <a:off x="1449882" y="434760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230D517-25A7-4751-8B75-E0397883326F}"/>
              </a:ext>
            </a:extLst>
          </p:cNvPr>
          <p:cNvSpPr/>
          <p:nvPr/>
        </p:nvSpPr>
        <p:spPr>
          <a:xfrm>
            <a:off x="1449880" y="458675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79CF2C1F-FA7F-401E-AB82-5421C9A854C0}"/>
              </a:ext>
            </a:extLst>
          </p:cNvPr>
          <p:cNvSpPr/>
          <p:nvPr/>
        </p:nvSpPr>
        <p:spPr>
          <a:xfrm>
            <a:off x="695325" y="4341782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3FFB1-A304-4204-94C8-81F083BB37D6}"/>
              </a:ext>
            </a:extLst>
          </p:cNvPr>
          <p:cNvSpPr txBox="1"/>
          <p:nvPr/>
        </p:nvSpPr>
        <p:spPr>
          <a:xfrm>
            <a:off x="805053" y="4509296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CC413BDD-22BC-46E2-95DB-12F6BE64C1C1}"/>
              </a:ext>
            </a:extLst>
          </p:cNvPr>
          <p:cNvSpPr/>
          <p:nvPr/>
        </p:nvSpPr>
        <p:spPr>
          <a:xfrm>
            <a:off x="695325" y="2169905"/>
            <a:ext cx="4651375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74EC5-E729-454D-89F7-D88398B1EAFC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">
            <a:extLst>
              <a:ext uri="{FF2B5EF4-FFF2-40B4-BE49-F238E27FC236}">
                <a16:creationId xmlns:a16="http://schemas.microsoft.com/office/drawing/2014/main" id="{87EA4673-FC40-473B-B632-7453644451E7}"/>
              </a:ext>
            </a:extLst>
          </p:cNvPr>
          <p:cNvSpPr/>
          <p:nvPr/>
        </p:nvSpPr>
        <p:spPr>
          <a:xfrm>
            <a:off x="7399087" y="2680767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24721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810354"/>
            <a:ext cx="3776634" cy="2448682"/>
            <a:chOff x="7424487" y="2695348"/>
            <a:chExt cx="3776634" cy="2448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solidFill>
                  <a:schemeClr val="bg1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sp>
          <p:nvSpPr>
            <p:cNvPr id="11" name="Shape 2944">
              <a:extLst>
                <a:ext uri="{FF2B5EF4-FFF2-40B4-BE49-F238E27FC236}">
                  <a16:creationId xmlns:a16="http://schemas.microsoft.com/office/drawing/2014/main" id="{66BD7B10-6BCE-448E-A969-5A44C4A6DA6C}"/>
                </a:ext>
              </a:extLst>
            </p:cNvPr>
            <p:cNvSpPr/>
            <p:nvPr/>
          </p:nvSpPr>
          <p:spPr>
            <a:xfrm>
              <a:off x="7533036" y="2695348"/>
              <a:ext cx="275840" cy="27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389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551998" y="3320061"/>
            <a:ext cx="2370002" cy="1490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red, umbrella, sits, table&#10;&#10;">
            <a:extLst>
              <a:ext uri="{FF2B5EF4-FFF2-40B4-BE49-F238E27FC236}">
                <a16:creationId xmlns:a16="http://schemas.microsoft.com/office/drawing/2014/main" id="{F9254331-0895-4D34-B360-4A5B31D819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b="12522"/>
          <a:stretch>
            <a:fillRect/>
          </a:stretch>
        </p:blipFill>
        <p:spPr/>
      </p:pic>
      <p:pic>
        <p:nvPicPr>
          <p:cNvPr id="7" name="Drawing 6" descr="Picture looks like as plant, sheet, fern, green&#10;&#10;">
            <a:extLst>
              <a:ext uri="{FF2B5EF4-FFF2-40B4-BE49-F238E27FC236}">
                <a16:creationId xmlns:a16="http://schemas.microsoft.com/office/drawing/2014/main" id="{ECB80F25-6826-4A21-AE9A-C4414AD94B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6618"/>
          <a:stretch>
            <a:fillRect/>
          </a:stretch>
        </p:blipFill>
        <p:spPr/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796BA5-CA50-4B0E-9F16-E6ED6895A02C}"/>
              </a:ext>
            </a:extLst>
          </p:cNvPr>
          <p:cNvSpPr/>
          <p:nvPr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FCCB31-F131-4DD4-9A54-E57E3521DCF4}"/>
              </a:ext>
            </a:extLst>
          </p:cNvPr>
          <p:cNvSpPr/>
          <p:nvPr/>
        </p:nvSpPr>
        <p:spPr>
          <a:xfrm>
            <a:off x="4959191" y="3246429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2DC11781-F960-40D8-85DA-5EA231440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7C47772E-EC78-441C-AD29-A29B2A221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64E00D5-3505-41BE-9BB6-0F19F99D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177E8B3C-408C-4745-867E-79DAF7117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69405-CF7B-4966-BC7C-391E2A5A9380}"/>
              </a:ext>
            </a:extLst>
          </p:cNvPr>
          <p:cNvSpPr txBox="1"/>
          <p:nvPr/>
        </p:nvSpPr>
        <p:spPr>
          <a:xfrm>
            <a:off x="5190166" y="2871395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660D4-5166-4CBA-A2B4-8C341E31A233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8409D3-1E5D-4958-9008-0C9BE353EE9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8BA987A-708D-415C-8C2D-B3928AD71C19}"/>
              </a:ext>
            </a:extLst>
          </p:cNvPr>
          <p:cNvSpPr/>
          <p:nvPr/>
        </p:nvSpPr>
        <p:spPr>
          <a:xfrm>
            <a:off x="3578837" y="1316511"/>
            <a:ext cx="7615284" cy="453981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2" name="Drawing 12">
            <a:extLst>
              <a:ext uri="{FF2B5EF4-FFF2-40B4-BE49-F238E27FC236}">
                <a16:creationId xmlns:a16="http://schemas.microsoft.com/office/drawing/2014/main" id="{172AAE9F-7453-4E55-A5FA-118EFAE9EC97}"/>
              </a:ext>
            </a:extLst>
          </p:cNvPr>
          <p:cNvSpPr/>
          <p:nvPr/>
        </p:nvSpPr>
        <p:spPr>
          <a:xfrm>
            <a:off x="4763967" y="2210603"/>
            <a:ext cx="540719" cy="644251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ccdb9"/>
              </a:solidFill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086D08F4-4898-4250-AFB5-8B6CEB808B80}"/>
              </a:ext>
            </a:extLst>
          </p:cNvPr>
          <p:cNvSpPr txBox="1">
            <a:spLocks/>
          </p:cNvSpPr>
          <p:nvPr/>
        </p:nvSpPr>
        <p:spPr>
          <a:xfrm>
            <a:off x="706187" y="3391387"/>
            <a:ext cx="2995393" cy="11396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93C11518-1853-4BF5-9B87-6C198CC0A5F4}"/>
              </a:ext>
            </a:extLst>
          </p:cNvPr>
          <p:cNvSpPr txBox="1">
            <a:spLocks/>
          </p:cNvSpPr>
          <p:nvPr/>
        </p:nvSpPr>
        <p:spPr>
          <a:xfrm>
            <a:off x="706187" y="3035105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9" name="Drawing 2">
            <a:extLst>
              <a:ext uri="{FF2B5EF4-FFF2-40B4-BE49-F238E27FC236}">
                <a16:creationId xmlns:a16="http://schemas.microsoft.com/office/drawing/2014/main" id="{6E86C67E-D3EC-4FC0-A031-4F918B3ABE8F}"/>
              </a:ext>
            </a:extLst>
          </p:cNvPr>
          <p:cNvSpPr/>
          <p:nvPr/>
        </p:nvSpPr>
        <p:spPr>
          <a:xfrm>
            <a:off x="698067" y="218146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6953407B-137D-4425-903D-A887C8247798}"/>
              </a:ext>
            </a:extLst>
          </p:cNvPr>
          <p:cNvSpPr/>
          <p:nvPr/>
        </p:nvSpPr>
        <p:spPr>
          <a:xfrm>
            <a:off x="906418" y="2363549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38254A-DC08-40EB-93B8-F6ABEC91582F}"/>
              </a:ext>
            </a:extLst>
          </p:cNvPr>
          <p:cNvSpPr txBox="1">
            <a:spLocks/>
          </p:cNvSpPr>
          <p:nvPr/>
        </p:nvSpPr>
        <p:spPr>
          <a:xfrm>
            <a:off x="2240215" y="5432925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2" name="Rectangle 116">
            <a:extLst>
              <a:ext uri="{FF2B5EF4-FFF2-40B4-BE49-F238E27FC236}">
                <a16:creationId xmlns:a16="http://schemas.microsoft.com/office/drawing/2014/main" id="{01E1429F-DDC3-419F-9A68-2F3030B488AD}"/>
              </a:ext>
            </a:extLst>
          </p:cNvPr>
          <p:cNvSpPr/>
          <p:nvPr/>
        </p:nvSpPr>
        <p:spPr>
          <a:xfrm>
            <a:off x="2240215" y="5106096"/>
            <a:ext cx="2501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8672C94-F252-4A79-8A7F-F6BD8E03E02D}"/>
              </a:ext>
            </a:extLst>
          </p:cNvPr>
          <p:cNvSpPr txBox="1">
            <a:spLocks/>
          </p:cNvSpPr>
          <p:nvPr/>
        </p:nvSpPr>
        <p:spPr>
          <a:xfrm>
            <a:off x="6606749" y="5432925"/>
            <a:ext cx="2765290" cy="4687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9" name="Rectangle 119">
            <a:extLst>
              <a:ext uri="{FF2B5EF4-FFF2-40B4-BE49-F238E27FC236}">
                <a16:creationId xmlns:a16="http://schemas.microsoft.com/office/drawing/2014/main" id="{6571E5FB-FBB9-477F-8A14-B47985B1650E}"/>
              </a:ext>
            </a:extLst>
          </p:cNvPr>
          <p:cNvSpPr/>
          <p:nvPr/>
        </p:nvSpPr>
        <p:spPr>
          <a:xfrm>
            <a:off x="6606749" y="5106098"/>
            <a:ext cx="2501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72BEB2-358F-47CE-9A80-D8F89B69F3F7}"/>
              </a:ext>
            </a:extLst>
          </p:cNvPr>
          <p:cNvGrpSpPr/>
          <p:nvPr/>
        </p:nvGrpSpPr>
        <p:grpSpPr>
          <a:xfrm>
            <a:off x="5145712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1" name="Chart 10">
              <a:extLst>
                <a:ext uri="{FF2B5EF4-FFF2-40B4-BE49-F238E27FC236}">
                  <a16:creationId xmlns:a16="http://schemas.microsoft.com/office/drawing/2014/main" id="{A26C55F4-D72E-41BA-B462-3133EE86D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6072559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96AA1EA-2861-457E-8746-75F4280D85D5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B4F8D6-C7C5-4292-90EF-E4CDF692603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E368B-1439-4F71-ACC4-5AB176DD2AD4}"/>
              </a:ext>
            </a:extLst>
          </p:cNvPr>
          <p:cNvGrpSpPr/>
          <p:nvPr/>
        </p:nvGrpSpPr>
        <p:grpSpPr>
          <a:xfrm>
            <a:off x="698067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5" name="Chart 10">
              <a:extLst>
                <a:ext uri="{FF2B5EF4-FFF2-40B4-BE49-F238E27FC236}">
                  <a16:creationId xmlns:a16="http://schemas.microsoft.com/office/drawing/2014/main" id="{11E88121-D114-4339-9F0B-C0C2338A3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2328560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2333E29D-8EDE-45B2-8428-55ED857F82C1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28F9B6-9ED1-4B5B-9079-65B5C3D4565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rawing 10" descr="Picture looks like as red, umbrella, sits, white&#10;&#10;">
            <a:extLst>
              <a:ext uri="{FF2B5EF4-FFF2-40B4-BE49-F238E27FC236}">
                <a16:creationId xmlns:a16="http://schemas.microsoft.com/office/drawing/2014/main" id="{65D64ECB-A92F-4ADE-8EB8-68B3FD6DA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18" name="Google Shape;70;p14">
            <a:extLst>
              <a:ext uri="{FF2B5EF4-FFF2-40B4-BE49-F238E27FC236}">
                <a16:creationId xmlns:a16="http://schemas.microsoft.com/office/drawing/2014/main" id="{FAFB6B3F-902F-4EC7-9F3D-D74D14F7A881}"/>
              </a:ext>
            </a:extLst>
          </p:cNvPr>
          <p:cNvSpPr txBox="1">
            <a:spLocks/>
          </p:cNvSpPr>
          <p:nvPr/>
        </p:nvSpPr>
        <p:spPr>
          <a:xfrm>
            <a:off x="637269" y="442512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544114" y="4170616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540067" y="4765959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540067" y="5344118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ffffff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540067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21" name="Drawing 20" descr="Picture looks like as plant, sheet, fern, green&#10;&#10;">
            <a:extLst>
              <a:ext uri="{FF2B5EF4-FFF2-40B4-BE49-F238E27FC236}">
                <a16:creationId xmlns:a16="http://schemas.microsoft.com/office/drawing/2014/main" id="{F221B513-983B-4091-A10F-2A8798316B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16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23888" y="515668"/>
            <a:ext cx="6119812" cy="10972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welcome wear</a:t>
            </a:r>
          </a:p>
        </p:txBody>
      </p:sp>
      <p:pic>
        <p:nvPicPr>
          <p:cNvPr id="4" name="Drawing 3" descr="Picture looks like as green, the fruit, wood, flower&#10;&#10;">
            <a:extLst>
              <a:ext uri="{FF2B5EF4-FFF2-40B4-BE49-F238E27FC236}">
                <a16:creationId xmlns:a16="http://schemas.microsoft.com/office/drawing/2014/main" id="{83257C70-E7D2-41B6-BE23-7456525B7D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5" b="18615"/>
          <a:stretch>
            <a:fillRect/>
          </a:stretch>
        </p:blipFill>
        <p:spPr>
          <a:xfrm>
            <a:off x="1930400" y="4037013"/>
            <a:ext cx="5643563" cy="5641975"/>
          </a:xfrm>
        </p:spPr>
      </p:pic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25225" y="2923845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25225" y="2422783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2" name="Drawing 2">
            <a:extLst>
              <a:ext uri="{FF2B5EF4-FFF2-40B4-BE49-F238E27FC236}">
                <a16:creationId xmlns:a16="http://schemas.microsoft.com/office/drawing/2014/main" id="{7743F085-9A01-4279-B0A5-55751316FD4C}"/>
              </a:ext>
            </a:extLst>
          </p:cNvPr>
          <p:cNvSpPr/>
          <p:nvPr/>
        </p:nvSpPr>
        <p:spPr>
          <a:xfrm>
            <a:off x="634567" y="170650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Shape 2624">
            <a:extLst>
              <a:ext uri="{FF2B5EF4-FFF2-40B4-BE49-F238E27FC236}">
                <a16:creationId xmlns:a16="http://schemas.microsoft.com/office/drawing/2014/main" id="{EB63880D-0307-4948-A4F4-82E67D07140C}"/>
              </a:ext>
            </a:extLst>
          </p:cNvPr>
          <p:cNvSpPr/>
          <p:nvPr/>
        </p:nvSpPr>
        <p:spPr>
          <a:xfrm>
            <a:off x="842918" y="1888580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2" b="16572"/>
          <a:stretch>
            <a:fillRect/>
          </a:stretch>
        </p:blipFill>
        <p:spPr>
          <a:prstGeom prst="ellipse">
            <a:avLst/>
          </a:prstGeom>
        </p:spPr>
      </p:pic>
      <p:sp>
        <p:nvSpPr>
          <p:cNvPr id="29" name="Drawing 51">
            <a:extLst>
              <a:ext uri="{FF2B5EF4-FFF2-40B4-BE49-F238E27FC236}">
                <a16:creationId xmlns:a16="http://schemas.microsoft.com/office/drawing/2014/main" id="{11887A3B-58EB-47FE-966A-9407D1F05807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2" name="Drawing 51">
            <a:extLst>
              <a:ext uri="{FF2B5EF4-FFF2-40B4-BE49-F238E27FC236}">
                <a16:creationId xmlns:a16="http://schemas.microsoft.com/office/drawing/2014/main" id="{97011CBE-F54F-440E-AAB2-D4EE239E3301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1" name="Drawing 56">
            <a:extLst>
              <a:ext uri="{FF2B5EF4-FFF2-40B4-BE49-F238E27FC236}">
                <a16:creationId xmlns:a16="http://schemas.microsoft.com/office/drawing/2014/main" id="{E54F6179-4EC0-430C-A7AA-7A185FDCA40D}"/>
              </a:ext>
            </a:extLst>
          </p:cNvPr>
          <p:cNvSpPr/>
          <p:nvPr/>
        </p:nvSpPr>
        <p:spPr>
          <a:xfrm>
            <a:off x="659968" y="3585879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Drawing 51">
            <a:extLst>
              <a:ext uri="{FF2B5EF4-FFF2-40B4-BE49-F238E27FC236}">
                <a16:creationId xmlns:a16="http://schemas.microsoft.com/office/drawing/2014/main" id="{99E9D65A-F21A-4D2A-ABCC-30E35284AEF1}"/>
              </a:ext>
            </a:extLst>
          </p:cNvPr>
          <p:cNvSpPr/>
          <p:nvPr/>
        </p:nvSpPr>
        <p:spPr>
          <a:xfrm>
            <a:off x="647268" y="4947115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">
            <a:extLst>
              <a:ext uri="{FF2B5EF4-FFF2-40B4-BE49-F238E27FC236}">
                <a16:creationId xmlns:a16="http://schemas.microsoft.com/office/drawing/2014/main" id="{7E384399-0FA1-43DB-A01B-3D45059274B2}"/>
              </a:ext>
            </a:extLst>
          </p:cNvPr>
          <p:cNvSpPr/>
          <p:nvPr/>
        </p:nvSpPr>
        <p:spPr>
          <a:xfrm>
            <a:off x="634568" y="2285538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0" name="Shape 2617">
            <a:extLst>
              <a:ext uri="{FF2B5EF4-FFF2-40B4-BE49-F238E27FC236}">
                <a16:creationId xmlns:a16="http://schemas.microsoft.com/office/drawing/2014/main" id="{FCC7DDA1-8DF2-499C-AFF7-F34E59338FD4}"/>
              </a:ext>
            </a:extLst>
          </p:cNvPr>
          <p:cNvSpPr/>
          <p:nvPr/>
        </p:nvSpPr>
        <p:spPr>
          <a:xfrm>
            <a:off x="831657" y="3787383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8DF9CA4-ECC3-4473-9F65-E453E4CF5529}"/>
              </a:ext>
            </a:extLst>
          </p:cNvPr>
          <p:cNvSpPr txBox="1">
            <a:spLocks/>
          </p:cNvSpPr>
          <p:nvPr/>
        </p:nvSpPr>
        <p:spPr>
          <a:xfrm>
            <a:off x="1537106" y="3945467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BB08A21B-C7DA-4162-96CA-18EE25CF2BB5}"/>
              </a:ext>
            </a:extLst>
          </p:cNvPr>
          <p:cNvSpPr/>
          <p:nvPr/>
        </p:nvSpPr>
        <p:spPr>
          <a:xfrm>
            <a:off x="1523900" y="3622848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hape 2772">
            <a:extLst>
              <a:ext uri="{FF2B5EF4-FFF2-40B4-BE49-F238E27FC236}">
                <a16:creationId xmlns:a16="http://schemas.microsoft.com/office/drawing/2014/main" id="{D0449FF3-8A8F-4FA9-95FD-5380AB27EC88}"/>
              </a:ext>
            </a:extLst>
          </p:cNvPr>
          <p:cNvSpPr/>
          <p:nvPr/>
        </p:nvSpPr>
        <p:spPr>
          <a:xfrm>
            <a:off x="856145" y="5135826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C908B5B-BB31-46CB-8ADF-FC6950521D7A}"/>
              </a:ext>
            </a:extLst>
          </p:cNvPr>
          <p:cNvSpPr txBox="1">
            <a:spLocks/>
          </p:cNvSpPr>
          <p:nvPr/>
        </p:nvSpPr>
        <p:spPr>
          <a:xfrm>
            <a:off x="1523899" y="5352555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7" name="Rectangle 54">
            <a:extLst>
              <a:ext uri="{FF2B5EF4-FFF2-40B4-BE49-F238E27FC236}">
                <a16:creationId xmlns:a16="http://schemas.microsoft.com/office/drawing/2014/main" id="{2B839933-5BFC-4818-87D9-B3AE3282C6F1}"/>
              </a:ext>
            </a:extLst>
          </p:cNvPr>
          <p:cNvSpPr/>
          <p:nvPr/>
        </p:nvSpPr>
        <p:spPr>
          <a:xfrm>
            <a:off x="1523899" y="5023334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99CB8B9-0CFB-4421-810E-88C68D3D4F3D}"/>
              </a:ext>
            </a:extLst>
          </p:cNvPr>
          <p:cNvGrpSpPr/>
          <p:nvPr/>
        </p:nvGrpSpPr>
        <p:grpSpPr>
          <a:xfrm>
            <a:off x="2922085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5CAA191-5CA7-45D8-81B9-40AFC22EED9E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5665CCEA-E377-4250-8CF1-223D29ABA3C6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D7D53C-9E99-4433-91A0-44F44F246320}"/>
              </a:ext>
            </a:extLst>
          </p:cNvPr>
          <p:cNvGrpSpPr/>
          <p:nvPr/>
        </p:nvGrpSpPr>
        <p:grpSpPr>
          <a:xfrm>
            <a:off x="5491270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38" name="Rectangle 43">
              <a:extLst>
                <a:ext uri="{FF2B5EF4-FFF2-40B4-BE49-F238E27FC236}">
                  <a16:creationId xmlns:a16="http://schemas.microsoft.com/office/drawing/2014/main" id="{6F683D3B-870C-4581-8CCF-B73CE90D03DA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39" name="Rectangle 44">
              <a:extLst>
                <a:ext uri="{FF2B5EF4-FFF2-40B4-BE49-F238E27FC236}">
                  <a16:creationId xmlns:a16="http://schemas.microsoft.com/office/drawing/2014/main" id="{1E95940A-8390-4C08-B7D5-6D40FBD53B06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6AAF7B-09CC-4192-8318-4CCAE6DA55D2}"/>
              </a:ext>
            </a:extLst>
          </p:cNvPr>
          <p:cNvGrpSpPr/>
          <p:nvPr/>
        </p:nvGrpSpPr>
        <p:grpSpPr>
          <a:xfrm>
            <a:off x="8060455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41" name="Rectangle 46">
              <a:extLst>
                <a:ext uri="{FF2B5EF4-FFF2-40B4-BE49-F238E27FC236}">
                  <a16:creationId xmlns:a16="http://schemas.microsoft.com/office/drawing/2014/main" id="{547A4134-FDEA-4F81-944F-181B6937BA0F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2" name="Rectangle 47">
              <a:extLst>
                <a:ext uri="{FF2B5EF4-FFF2-40B4-BE49-F238E27FC236}">
                  <a16:creationId xmlns:a16="http://schemas.microsoft.com/office/drawing/2014/main" id="{A9279BDD-DDAB-4D47-BAC8-32A9164753C1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30E785-B15A-4A21-9FA9-FACA6E5D4E21}"/>
              </a:ext>
            </a:extLst>
          </p:cNvPr>
          <p:cNvGrpSpPr/>
          <p:nvPr/>
        </p:nvGrpSpPr>
        <p:grpSpPr>
          <a:xfrm>
            <a:off x="592819" y="2589196"/>
            <a:ext cx="2239757" cy="2479651"/>
            <a:chOff x="592819" y="2589196"/>
            <a:chExt cx="2239757" cy="2479651"/>
          </a:xfrm>
        </p:grpSpPr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ABD634A9-6B91-4E58-A3FC-97BD8C2B0A10}"/>
                </a:ext>
              </a:extLst>
            </p:cNvPr>
            <p:cNvSpPr/>
            <p:nvPr userDrawn="1"/>
          </p:nvSpPr>
          <p:spPr>
            <a:xfrm>
              <a:off x="911015" y="2813131"/>
              <a:ext cx="1603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45" name="Oval 10">
              <a:extLst>
                <a:ext uri="{FF2B5EF4-FFF2-40B4-BE49-F238E27FC236}">
                  <a16:creationId xmlns:a16="http://schemas.microsoft.com/office/drawing/2014/main" id="{DD7943F2-6467-400E-AA4D-DF709816D12E}"/>
                </a:ext>
              </a:extLst>
            </p:cNvPr>
            <p:cNvSpPr/>
            <p:nvPr userDrawn="1"/>
          </p:nvSpPr>
          <p:spPr>
            <a:xfrm>
              <a:off x="1214883" y="3192284"/>
              <a:ext cx="995630" cy="995625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A39D37-33B1-42EC-B312-06491C5E06F8}"/>
                </a:ext>
              </a:extLst>
            </p:cNvPr>
            <p:cNvSpPr txBox="1"/>
            <p:nvPr userDrawn="1"/>
          </p:nvSpPr>
          <p:spPr>
            <a:xfrm>
              <a:off x="1443234" y="2589196"/>
              <a:ext cx="5389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2005</a:t>
              </a:r>
            </a:p>
          </p:txBody>
        </p:sp>
        <p:sp>
          <p:nvSpPr>
            <p:cNvPr id="47" name="Shape 2748">
              <a:extLst>
                <a:ext uri="{FF2B5EF4-FFF2-40B4-BE49-F238E27FC236}">
                  <a16:creationId xmlns:a16="http://schemas.microsoft.com/office/drawing/2014/main" id="{870D0E18-34F3-4F22-B091-15614DBD2471}"/>
                </a:ext>
              </a:extLst>
            </p:cNvPr>
            <p:cNvSpPr/>
            <p:nvPr userDrawn="1"/>
          </p:nvSpPr>
          <p:spPr>
            <a:xfrm>
              <a:off x="1525683" y="3509656"/>
              <a:ext cx="374028" cy="37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CC9C9-3645-433F-93BB-458D137DD42A}"/>
                </a:ext>
              </a:extLst>
            </p:cNvPr>
            <p:cNvSpPr txBox="1"/>
            <p:nvPr userDrawn="1"/>
          </p:nvSpPr>
          <p:spPr>
            <a:xfrm>
              <a:off x="592819" y="4248173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785DA3-77BB-449F-A08A-ADD37C0A3F85}"/>
              </a:ext>
            </a:extLst>
          </p:cNvPr>
          <p:cNvGrpSpPr/>
          <p:nvPr/>
        </p:nvGrpSpPr>
        <p:grpSpPr>
          <a:xfrm>
            <a:off x="3162004" y="2589196"/>
            <a:ext cx="2239757" cy="2479651"/>
            <a:chOff x="2990199" y="2589196"/>
            <a:chExt cx="2239757" cy="2479651"/>
          </a:xfrm>
        </p:grpSpPr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0FAAE5DF-CC77-4FC6-B497-F223C8FD4687}"/>
                </a:ext>
              </a:extLst>
            </p:cNvPr>
            <p:cNvSpPr/>
            <p:nvPr userDrawn="1"/>
          </p:nvSpPr>
          <p:spPr>
            <a:xfrm>
              <a:off x="3129943" y="2813131"/>
              <a:ext cx="19602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0C35345-F543-44FB-9759-BBBAACCA21CA}"/>
                </a:ext>
              </a:extLst>
            </p:cNvPr>
            <p:cNvGrpSpPr/>
            <p:nvPr userDrawn="1"/>
          </p:nvGrpSpPr>
          <p:grpSpPr>
            <a:xfrm>
              <a:off x="2990199" y="2589196"/>
              <a:ext cx="2239757" cy="2479651"/>
              <a:chOff x="2990199" y="2589196"/>
              <a:chExt cx="2239757" cy="2479651"/>
            </a:xfrm>
          </p:grpSpPr>
          <p:sp>
            <p:nvSpPr>
              <p:cNvPr id="52" name="Oval 11">
                <a:extLst>
                  <a:ext uri="{FF2B5EF4-FFF2-40B4-BE49-F238E27FC236}">
                    <a16:creationId xmlns:a16="http://schemas.microsoft.com/office/drawing/2014/main" id="{D19ADD98-C6D3-482D-83CC-5DC883491D4B}"/>
                  </a:ext>
                </a:extLst>
              </p:cNvPr>
              <p:cNvSpPr/>
              <p:nvPr userDrawn="1"/>
            </p:nvSpPr>
            <p:spPr>
              <a:xfrm>
                <a:off x="3612263" y="3192284"/>
                <a:ext cx="995630" cy="995625"/>
              </a:xfrm>
              <a:prstGeom prst="ellipse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 dirty="0"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F42BF6-D7DD-4AE3-B72A-35FDDA58C9A6}"/>
                  </a:ext>
                </a:extLst>
              </p:cNvPr>
              <p:cNvSpPr txBox="1"/>
              <p:nvPr userDrawn="1"/>
            </p:nvSpPr>
            <p:spPr>
              <a:xfrm>
                <a:off x="3871071" y="2589196"/>
                <a:ext cx="4780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kern="0" dirty="0">
                    <a:solidFill>
                      <a:schemeClr val="bg1"/>
                    </a:solidFill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2010</a:t>
                </a:r>
              </a:p>
            </p:txBody>
          </p:sp>
          <p:sp>
            <p:nvSpPr>
              <p:cNvPr id="54" name="Shape 2848">
                <a:extLst>
                  <a:ext uri="{FF2B5EF4-FFF2-40B4-BE49-F238E27FC236}">
                    <a16:creationId xmlns:a16="http://schemas.microsoft.com/office/drawing/2014/main" id="{7FF62C5F-EB94-44BC-9DA5-DD5F7B4CB99A}"/>
                  </a:ext>
                </a:extLst>
              </p:cNvPr>
              <p:cNvSpPr/>
              <p:nvPr userDrawn="1"/>
            </p:nvSpPr>
            <p:spPr>
              <a:xfrm>
                <a:off x="3912620" y="3538998"/>
                <a:ext cx="394914" cy="39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7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1782"/>
                    </a:moveTo>
                    <a:cubicBezTo>
                      <a:pt x="14017" y="11782"/>
                      <a:pt x="14236" y="11562"/>
                      <a:pt x="14236" y="11291"/>
                    </a:cubicBezTo>
                    <a:cubicBezTo>
                      <a:pt x="14236" y="11156"/>
                      <a:pt x="14182" y="11033"/>
                      <a:pt x="14093" y="10944"/>
                    </a:cubicBezTo>
                    <a:lnTo>
                      <a:pt x="11147" y="7998"/>
                    </a:lnTo>
                    <a:cubicBezTo>
                      <a:pt x="11058" y="7910"/>
                      <a:pt x="10936" y="7855"/>
                      <a:pt x="10800" y="7855"/>
                    </a:cubicBezTo>
                    <a:cubicBezTo>
                      <a:pt x="10665" y="7855"/>
                      <a:pt x="10542" y="7910"/>
                      <a:pt x="10453" y="7998"/>
                    </a:cubicBezTo>
                    <a:lnTo>
                      <a:pt x="7507" y="10944"/>
                    </a:lnTo>
                    <a:cubicBezTo>
                      <a:pt x="7419" y="11033"/>
                      <a:pt x="7364" y="11156"/>
                      <a:pt x="7364" y="11291"/>
                    </a:cubicBezTo>
                    <a:cubicBezTo>
                      <a:pt x="7364" y="11562"/>
                      <a:pt x="7583" y="11782"/>
                      <a:pt x="7855" y="11782"/>
                    </a:cubicBezTo>
                    <a:cubicBezTo>
                      <a:pt x="7990" y="11782"/>
                      <a:pt x="8113" y="11727"/>
                      <a:pt x="8202" y="11638"/>
                    </a:cubicBezTo>
                    <a:lnTo>
                      <a:pt x="10309" y="9531"/>
                    </a:lnTo>
                    <a:lnTo>
                      <a:pt x="10309" y="21109"/>
                    </a:lnTo>
                    <a:cubicBezTo>
                      <a:pt x="10309" y="21380"/>
                      <a:pt x="10529" y="21600"/>
                      <a:pt x="10800" y="21600"/>
                    </a:cubicBezTo>
                    <a:cubicBezTo>
                      <a:pt x="11071" y="21600"/>
                      <a:pt x="11291" y="21380"/>
                      <a:pt x="11291" y="21109"/>
                    </a:cubicBezTo>
                    <a:lnTo>
                      <a:pt x="11291" y="9531"/>
                    </a:lnTo>
                    <a:lnTo>
                      <a:pt x="13398" y="11638"/>
                    </a:lnTo>
                    <a:cubicBezTo>
                      <a:pt x="13488" y="11727"/>
                      <a:pt x="13610" y="11782"/>
                      <a:pt x="13745" y="11782"/>
                    </a:cubicBezTo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9B9741-766E-419F-BD02-527DC918E70D}"/>
                  </a:ext>
                </a:extLst>
              </p:cNvPr>
              <p:cNvSpPr txBox="1"/>
              <p:nvPr userDrawn="1"/>
            </p:nvSpPr>
            <p:spPr>
              <a:xfrm>
                <a:off x="2990199" y="4248173"/>
                <a:ext cx="2239757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 company is an association or collection of individuals, whether natural persons.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5E4A1F-911B-4D01-B395-C42B224534A7}"/>
              </a:ext>
            </a:extLst>
          </p:cNvPr>
          <p:cNvGrpSpPr/>
          <p:nvPr/>
        </p:nvGrpSpPr>
        <p:grpSpPr>
          <a:xfrm>
            <a:off x="5731189" y="2589196"/>
            <a:ext cx="2239757" cy="2479651"/>
            <a:chOff x="5324355" y="2589196"/>
            <a:chExt cx="2239757" cy="2479651"/>
          </a:xfrm>
        </p:grpSpPr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5B439C94-663E-421E-BB6A-D705C0C9B9FC}"/>
                </a:ext>
              </a:extLst>
            </p:cNvPr>
            <p:cNvSpPr/>
            <p:nvPr userDrawn="1"/>
          </p:nvSpPr>
          <p:spPr>
            <a:xfrm>
              <a:off x="5575601" y="2813131"/>
              <a:ext cx="17372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  <p:sp>
          <p:nvSpPr>
            <p:cNvPr id="58" name="Oval 12">
              <a:extLst>
                <a:ext uri="{FF2B5EF4-FFF2-40B4-BE49-F238E27FC236}">
                  <a16:creationId xmlns:a16="http://schemas.microsoft.com/office/drawing/2014/main" id="{5577113B-10CE-46BF-99C8-1AE23E7988B7}"/>
                </a:ext>
              </a:extLst>
            </p:cNvPr>
            <p:cNvSpPr/>
            <p:nvPr userDrawn="1"/>
          </p:nvSpPr>
          <p:spPr>
            <a:xfrm>
              <a:off x="5949393" y="3192283"/>
              <a:ext cx="995630" cy="995625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DF10B5-B321-4954-BD19-7A7AE1D38C22}"/>
                </a:ext>
              </a:extLst>
            </p:cNvPr>
            <p:cNvSpPr txBox="1"/>
            <p:nvPr userDrawn="1"/>
          </p:nvSpPr>
          <p:spPr>
            <a:xfrm>
              <a:off x="6205226" y="2589196"/>
              <a:ext cx="4780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2015</a:t>
              </a:r>
            </a:p>
          </p:txBody>
        </p:sp>
        <p:sp>
          <p:nvSpPr>
            <p:cNvPr id="60" name="Shape 2688">
              <a:extLst>
                <a:ext uri="{FF2B5EF4-FFF2-40B4-BE49-F238E27FC236}">
                  <a16:creationId xmlns:a16="http://schemas.microsoft.com/office/drawing/2014/main" id="{BD189651-3BCD-4EEA-A30A-A12E906BDBB2}"/>
                </a:ext>
              </a:extLst>
            </p:cNvPr>
            <p:cNvSpPr/>
            <p:nvPr userDrawn="1"/>
          </p:nvSpPr>
          <p:spPr>
            <a:xfrm>
              <a:off x="6257220" y="3509656"/>
              <a:ext cx="374028" cy="37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39483A-8D9E-437F-83FC-055AB9BE301B}"/>
                </a:ext>
              </a:extLst>
            </p:cNvPr>
            <p:cNvSpPr txBox="1"/>
            <p:nvPr userDrawn="1"/>
          </p:nvSpPr>
          <p:spPr>
            <a:xfrm>
              <a:off x="5324355" y="4248173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5EBA68-4989-4190-B452-5C864CA67A00}"/>
              </a:ext>
            </a:extLst>
          </p:cNvPr>
          <p:cNvGrpSpPr/>
          <p:nvPr/>
        </p:nvGrpSpPr>
        <p:grpSpPr>
          <a:xfrm>
            <a:off x="8300373" y="2589196"/>
            <a:ext cx="2239757" cy="2460442"/>
            <a:chOff x="7673430" y="2589196"/>
            <a:chExt cx="2239757" cy="2460442"/>
          </a:xfrm>
        </p:grpSpPr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D038CDA4-C9B0-4CB6-B408-07030E9167A4}"/>
                </a:ext>
              </a:extLst>
            </p:cNvPr>
            <p:cNvSpPr/>
            <p:nvPr userDrawn="1"/>
          </p:nvSpPr>
          <p:spPr>
            <a:xfrm>
              <a:off x="7991625" y="2813131"/>
              <a:ext cx="1603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Four</a:t>
              </a:r>
            </a:p>
          </p:txBody>
        </p:sp>
        <p:sp>
          <p:nvSpPr>
            <p:cNvPr id="64" name="Oval 13">
              <a:extLst>
                <a:ext uri="{FF2B5EF4-FFF2-40B4-BE49-F238E27FC236}">
                  <a16:creationId xmlns:a16="http://schemas.microsoft.com/office/drawing/2014/main" id="{6A12FB41-531F-483B-A716-CFC537E4E3B4}"/>
                </a:ext>
              </a:extLst>
            </p:cNvPr>
            <p:cNvSpPr/>
            <p:nvPr userDrawn="1"/>
          </p:nvSpPr>
          <p:spPr>
            <a:xfrm>
              <a:off x="8295493" y="3192114"/>
              <a:ext cx="995630" cy="995625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7F05BCA-6AF2-4BE2-80A9-FBF78B0A75FD}"/>
                </a:ext>
              </a:extLst>
            </p:cNvPr>
            <p:cNvSpPr txBox="1"/>
            <p:nvPr userDrawn="1"/>
          </p:nvSpPr>
          <p:spPr>
            <a:xfrm>
              <a:off x="8544683" y="2589196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2018</a:t>
              </a:r>
            </a:p>
          </p:txBody>
        </p:sp>
        <p:sp>
          <p:nvSpPr>
            <p:cNvPr id="66" name="Shape 2845">
              <a:extLst>
                <a:ext uri="{FF2B5EF4-FFF2-40B4-BE49-F238E27FC236}">
                  <a16:creationId xmlns:a16="http://schemas.microsoft.com/office/drawing/2014/main" id="{E62C1882-B551-4598-92D2-8CAA6C5416EA}"/>
                </a:ext>
              </a:extLst>
            </p:cNvPr>
            <p:cNvSpPr/>
            <p:nvPr userDrawn="1"/>
          </p:nvSpPr>
          <p:spPr>
            <a:xfrm>
              <a:off x="8631752" y="3499213"/>
              <a:ext cx="323111" cy="39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0" y="1408"/>
                  </a:moveTo>
                  <a:lnTo>
                    <a:pt x="17518" y="4418"/>
                  </a:lnTo>
                  <a:lnTo>
                    <a:pt x="12000" y="7429"/>
                  </a:lnTo>
                  <a:cubicBezTo>
                    <a:pt x="12000" y="7429"/>
                    <a:pt x="12000" y="1408"/>
                    <a:pt x="12000" y="1408"/>
                  </a:cubicBezTo>
                  <a:close/>
                  <a:moveTo>
                    <a:pt x="21000" y="12273"/>
                  </a:moveTo>
                  <a:cubicBezTo>
                    <a:pt x="20669" y="12273"/>
                    <a:pt x="20400" y="12492"/>
                    <a:pt x="20400" y="12764"/>
                  </a:cubicBezTo>
                  <a:cubicBezTo>
                    <a:pt x="20400" y="17102"/>
                    <a:pt x="16102" y="20618"/>
                    <a:pt x="10800" y="20618"/>
                  </a:cubicBezTo>
                  <a:cubicBezTo>
                    <a:pt x="5498" y="20618"/>
                    <a:pt x="1200" y="17102"/>
                    <a:pt x="1200" y="12764"/>
                  </a:cubicBezTo>
                  <a:cubicBezTo>
                    <a:pt x="1200" y="8426"/>
                    <a:pt x="5498" y="4909"/>
                    <a:pt x="10800" y="4909"/>
                  </a:cubicBezTo>
                  <a:lnTo>
                    <a:pt x="10800" y="8345"/>
                  </a:lnTo>
                  <a:cubicBezTo>
                    <a:pt x="10800" y="8617"/>
                    <a:pt x="11069" y="8836"/>
                    <a:pt x="11400" y="8836"/>
                  </a:cubicBezTo>
                  <a:cubicBezTo>
                    <a:pt x="11524" y="8836"/>
                    <a:pt x="11631" y="8799"/>
                    <a:pt x="11726" y="8747"/>
                  </a:cubicBezTo>
                  <a:lnTo>
                    <a:pt x="11733" y="8754"/>
                  </a:lnTo>
                  <a:lnTo>
                    <a:pt x="18933" y="4827"/>
                  </a:lnTo>
                  <a:lnTo>
                    <a:pt x="18926" y="4819"/>
                  </a:lnTo>
                  <a:cubicBezTo>
                    <a:pt x="19087" y="4731"/>
                    <a:pt x="19200" y="4589"/>
                    <a:pt x="19200" y="4418"/>
                  </a:cubicBezTo>
                  <a:cubicBezTo>
                    <a:pt x="19200" y="4248"/>
                    <a:pt x="19087" y="4106"/>
                    <a:pt x="18926" y="4017"/>
                  </a:cubicBezTo>
                  <a:lnTo>
                    <a:pt x="18933" y="4010"/>
                  </a:lnTo>
                  <a:lnTo>
                    <a:pt x="11733" y="82"/>
                  </a:lnTo>
                  <a:lnTo>
                    <a:pt x="11726" y="90"/>
                  </a:lnTo>
                  <a:cubicBezTo>
                    <a:pt x="11631" y="38"/>
                    <a:pt x="11524" y="0"/>
                    <a:pt x="11400" y="0"/>
                  </a:cubicBezTo>
                  <a:cubicBezTo>
                    <a:pt x="11069" y="0"/>
                    <a:pt x="10800" y="220"/>
                    <a:pt x="10800" y="491"/>
                  </a:cubicBezTo>
                  <a:lnTo>
                    <a:pt x="10800" y="3927"/>
                  </a:lnTo>
                  <a:cubicBezTo>
                    <a:pt x="4835" y="3927"/>
                    <a:pt x="0" y="7883"/>
                    <a:pt x="0" y="12764"/>
                  </a:cubicBezTo>
                  <a:cubicBezTo>
                    <a:pt x="0" y="17644"/>
                    <a:pt x="4835" y="21600"/>
                    <a:pt x="10800" y="21600"/>
                  </a:cubicBezTo>
                  <a:cubicBezTo>
                    <a:pt x="16765" y="21600"/>
                    <a:pt x="21600" y="17644"/>
                    <a:pt x="21600" y="12764"/>
                  </a:cubicBezTo>
                  <a:cubicBezTo>
                    <a:pt x="21600" y="12492"/>
                    <a:pt x="21331" y="12273"/>
                    <a:pt x="21000" y="1227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 </a:t>
              </a: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58CB51B-BCDD-44D5-BF2C-07901DDAE598}"/>
                </a:ext>
              </a:extLst>
            </p:cNvPr>
            <p:cNvSpPr txBox="1"/>
            <p:nvPr userDrawn="1"/>
          </p:nvSpPr>
          <p:spPr>
            <a:xfrm>
              <a:off x="7673430" y="4228964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sp>
        <p:nvSpPr>
          <p:cNvPr id="68" name="Heading 15">
            <a:extLst>
              <a:ext uri="{FF2B5EF4-FFF2-40B4-BE49-F238E27FC236}">
                <a16:creationId xmlns:a16="http://schemas.microsoft.com/office/drawing/2014/main" id="{0E490281-C956-4563-9CDF-A319FAF6024A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>
            <a:extLst>
              <a:ext uri="{FF2B5EF4-FFF2-40B4-BE49-F238E27FC236}">
                <a16:creationId xmlns:a16="http://schemas.microsoft.com/office/drawing/2014/main" id="{0BE84FC6-E487-4B7D-8E49-6A247F27C403}"/>
              </a:ext>
            </a:extLst>
          </p:cNvPr>
          <p:cNvSpPr txBox="1">
            <a:spLocks/>
          </p:cNvSpPr>
          <p:nvPr/>
        </p:nvSpPr>
        <p:spPr>
          <a:xfrm>
            <a:off x="544282" y="3509082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3" name="Rectangle 17">
            <a:extLst>
              <a:ext uri="{FF2B5EF4-FFF2-40B4-BE49-F238E27FC236}">
                <a16:creationId xmlns:a16="http://schemas.microsoft.com/office/drawing/2014/main" id="{5EE24D45-0D9E-42E8-AF54-16D6C5949552}"/>
              </a:ext>
            </a:extLst>
          </p:cNvPr>
          <p:cNvSpPr/>
          <p:nvPr/>
        </p:nvSpPr>
        <p:spPr>
          <a:xfrm>
            <a:off x="629257" y="3250200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950224D8-78F8-4BE2-85C6-0EFA2B3F166D}"/>
              </a:ext>
            </a:extLst>
          </p:cNvPr>
          <p:cNvSpPr txBox="1">
            <a:spLocks/>
          </p:cNvSpPr>
          <p:nvPr/>
        </p:nvSpPr>
        <p:spPr>
          <a:xfrm>
            <a:off x="3216661" y="3509083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DC401209-7EAE-432B-A4AA-BC275671F24D}"/>
              </a:ext>
            </a:extLst>
          </p:cNvPr>
          <p:cNvSpPr/>
          <p:nvPr/>
        </p:nvSpPr>
        <p:spPr>
          <a:xfrm>
            <a:off x="3282587" y="3250200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D2CE5F9B-0CF5-46AE-8AE5-4D0269971EA0}"/>
              </a:ext>
            </a:extLst>
          </p:cNvPr>
          <p:cNvSpPr txBox="1">
            <a:spLocks/>
          </p:cNvSpPr>
          <p:nvPr/>
        </p:nvSpPr>
        <p:spPr>
          <a:xfrm>
            <a:off x="616149" y="2434967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57" name="Rectangle 26">
            <a:extLst>
              <a:ext uri="{FF2B5EF4-FFF2-40B4-BE49-F238E27FC236}">
                <a16:creationId xmlns:a16="http://schemas.microsoft.com/office/drawing/2014/main" id="{835F6622-2F16-4A94-954E-7B0AA5D0B500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6839AA9B-08CB-47A5-8EDC-24853452D882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864FF6AD-D009-42EB-A8D9-757E27BEDCE3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C1BBB312-01D6-44A6-9592-E00A14480EC3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61" name="Rectangle 33">
            <a:extLst>
              <a:ext uri="{FF2B5EF4-FFF2-40B4-BE49-F238E27FC236}">
                <a16:creationId xmlns:a16="http://schemas.microsoft.com/office/drawing/2014/main" id="{D8D9CA11-CD20-4A8D-BC46-A638F725A007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6D2749E-17EE-44DA-B08F-1288E19358D8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cxnSp>
        <p:nvCxnSpPr>
          <p:cNvPr id="63" name="Straight connective line 62">
            <a:extLst>
              <a:ext uri="{FF2B5EF4-FFF2-40B4-BE49-F238E27FC236}">
                <a16:creationId xmlns:a16="http://schemas.microsoft.com/office/drawing/2014/main" id="{2C35D80A-E0C2-4947-B879-8DE34DCFA0F0}"/>
              </a:ext>
            </a:extLst>
          </p:cNvPr>
          <p:cNvCxnSpPr/>
          <p:nvPr/>
        </p:nvCxnSpPr>
        <p:spPr>
          <a:xfrm>
            <a:off x="616149" y="4205514"/>
            <a:ext cx="8697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Drawing 63" descr="Picture looks like as plant, sits, green, wood&#10;&#10;">
            <a:extLst>
              <a:ext uri="{FF2B5EF4-FFF2-40B4-BE49-F238E27FC236}">
                <a16:creationId xmlns:a16="http://schemas.microsoft.com/office/drawing/2014/main" id="{FDE54EC5-28A9-4036-A9D8-674413F67C0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1" name="Heading 15">
            <a:extLst>
              <a:ext uri="{FF2B5EF4-FFF2-40B4-BE49-F238E27FC236}">
                <a16:creationId xmlns:a16="http://schemas.microsoft.com/office/drawing/2014/main" id="{DED55510-CA0D-47B9-BCA4-AAF8ED852E7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presentation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pic>
        <p:nvPicPr>
          <p:cNvPr id="20" name="Drawing 19" descr="Picture looks like as zebra, striped, sits, table&#10;&#10;">
            <a:extLst>
              <a:ext uri="{FF2B5EF4-FFF2-40B4-BE49-F238E27FC236}">
                <a16:creationId xmlns:a16="http://schemas.microsoft.com/office/drawing/2014/main" id="{4C6DF1CD-2630-4309-B385-B65DC5E41A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8" name="Drawing 17" descr="Picture looks like as plant, sheet, fern, green&#10;&#10;">
            <a:extLst>
              <a:ext uri="{FF2B5EF4-FFF2-40B4-BE49-F238E27FC236}">
                <a16:creationId xmlns:a16="http://schemas.microsoft.com/office/drawing/2014/main" id="{0EA22DA2-5763-4315-A711-90DE2E9574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16638"/>
          <a:stretch>
            <a:fillRect/>
          </a:stretch>
        </p:blipFill>
        <p:spPr/>
      </p:pic>
      <p:sp>
        <p:nvSpPr>
          <p:cNvPr id="16" name="Drawing 2">
            <a:extLst>
              <a:ext uri="{FF2B5EF4-FFF2-40B4-BE49-F238E27FC236}">
                <a16:creationId xmlns:a16="http://schemas.microsoft.com/office/drawing/2014/main" id="{FF16FE31-B404-4210-8C4E-330E628FD4AE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98361329-1E21-4EB2-A062-2D4E859EF8C6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1" name="Drawing 51">
            <a:extLst>
              <a:ext uri="{FF2B5EF4-FFF2-40B4-BE49-F238E27FC236}">
                <a16:creationId xmlns:a16="http://schemas.microsoft.com/office/drawing/2014/main" id="{5B52F416-AD9D-462B-B00A-9A3D6F480B73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3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2" name="Drawing 51">
            <a:extLst>
              <a:ext uri="{FF2B5EF4-FFF2-40B4-BE49-F238E27FC236}">
                <a16:creationId xmlns:a16="http://schemas.microsoft.com/office/drawing/2014/main" id="{4EBD9359-2DDE-4E49-889E-8818BD4BD62E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3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pic>
        <p:nvPicPr>
          <p:cNvPr id="7" name="Drawing 6" descr="Picture looks like as plant, wood, palm, sheet&#10;&#10;">
            <a:extLst>
              <a:ext uri="{FF2B5EF4-FFF2-40B4-BE49-F238E27FC236}">
                <a16:creationId xmlns:a16="http://schemas.microsoft.com/office/drawing/2014/main" id="{CA3E549F-FD9F-46F7-BCA3-B63DD46A39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5" b="16735"/>
          <a:stretch>
            <a:fillRect/>
          </a:stretch>
        </p:blipFill>
        <p:spPr/>
      </p:pic>
      <p:pic>
        <p:nvPicPr>
          <p:cNvPr id="20" name="Drawing 19" descr="Picture looks like as plant, sits, green, wood&#10;&#10;">
            <a:extLst>
              <a:ext uri="{FF2B5EF4-FFF2-40B4-BE49-F238E27FC236}">
                <a16:creationId xmlns:a16="http://schemas.microsoft.com/office/drawing/2014/main" id="{2DCC3A58-8A1B-4A75-B855-DB1C0EC94B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18" name="Drawing 51">
            <a:extLst>
              <a:ext uri="{FF2B5EF4-FFF2-40B4-BE49-F238E27FC236}">
                <a16:creationId xmlns:a16="http://schemas.microsoft.com/office/drawing/2014/main" id="{E4A36DFE-18DD-4AF2-B8B9-A74B59A97B01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9" name="Drawing 51">
            <a:extLst>
              <a:ext uri="{FF2B5EF4-FFF2-40B4-BE49-F238E27FC236}">
                <a16:creationId xmlns:a16="http://schemas.microsoft.com/office/drawing/2014/main" id="{DB3F2F43-7A43-4094-898C-77D2E311CE3E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CFC7681F-4D2B-463E-9083-09BC59859D9C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3877A29E-8253-4DEF-BD4F-6F397E2C8DC4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1862</Words>
  <Application>Microsoft Office PowerPoint</Application>
  <PresentationFormat>Wide-screen</PresentationFormat>
  <Paragraphs>207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12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9" baseType="lpstr">
      <vt:lpstr>Montserrat</vt:lpstr>
      <vt:lpstr>Poppins Light</vt:lpstr>
      <vt:lpstr>Poppins</vt:lpstr>
      <vt:lpstr>Calibri</vt:lpstr>
      <vt:lpstr>Gudea</vt:lpstr>
      <vt:lpstr>Poppins Bold</vt:lpstr>
      <vt:lpstr>Arial</vt:lpstr>
      <vt:lpstr>Roboto</vt:lpstr>
      <vt:lpstr>Gill Sans</vt:lpstr>
      <vt:lpstr>Lato Light</vt:lpstr>
      <vt:lpstr>Lato Regular</vt:lpstr>
      <vt:lpstr>Lato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62</cp:revision>
  <dcterms:created xsi:type="dcterms:W3CDTF">2020-04-21T09:44:24Z</dcterms:created>
  <dcterms:modified xsi:type="dcterms:W3CDTF">2020-04-23T21:36:31Z</dcterms:modified>
</cp:coreProperties>
</file>